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1" d="100"/>
          <a:sy n="121" d="100"/>
        </p:scale>
        <p:origin x="-2072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C4AF7-5745-7440-BC8D-53F57027B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40C96-0DF6-DE42-9364-3140671A9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7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26B2A-CFA0-1947-819C-7011FA049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5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08DB8-802A-E744-8A00-A3E39DA99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19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E78F8-0564-F547-B703-674E7E215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8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8B92E-E99D-AB4D-B23E-079880705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3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6DEC4-C150-B240-B2F6-D68AB8553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1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E0184-B346-B548-B439-4597E1F39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5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38C16-B1EB-824E-BC97-740D88AE2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7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F4B99-F9F5-DD4F-8D49-72D89586D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8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5A000-E37F-9D43-A2C0-9F2C0D82A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DA9CC9-C516-4548-AE46-9FD4849A6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91"/>
          <p:cNvSpPr>
            <a:spLocks noChangeArrowheads="1"/>
          </p:cNvSpPr>
          <p:nvPr/>
        </p:nvSpPr>
        <p:spPr bwMode="auto">
          <a:xfrm>
            <a:off x="596900" y="733425"/>
            <a:ext cx="55563" cy="13255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14" name="Rectangle 92"/>
          <p:cNvSpPr>
            <a:spLocks noChangeArrowheads="1"/>
          </p:cNvSpPr>
          <p:nvPr/>
        </p:nvSpPr>
        <p:spPr bwMode="auto">
          <a:xfrm>
            <a:off x="784225" y="1671638"/>
            <a:ext cx="53975" cy="387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15" name="Rectangle 93"/>
          <p:cNvSpPr>
            <a:spLocks noChangeArrowheads="1"/>
          </p:cNvSpPr>
          <p:nvPr/>
        </p:nvSpPr>
        <p:spPr bwMode="auto">
          <a:xfrm>
            <a:off x="973138" y="1935163"/>
            <a:ext cx="55562" cy="1238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16" name="Rectangle 94"/>
          <p:cNvSpPr>
            <a:spLocks noChangeArrowheads="1"/>
          </p:cNvSpPr>
          <p:nvPr/>
        </p:nvSpPr>
        <p:spPr bwMode="auto">
          <a:xfrm>
            <a:off x="652463" y="719138"/>
            <a:ext cx="50800" cy="1339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17" name="Rectangle 95"/>
          <p:cNvSpPr>
            <a:spLocks noChangeArrowheads="1"/>
          </p:cNvSpPr>
          <p:nvPr/>
        </p:nvSpPr>
        <p:spPr bwMode="auto">
          <a:xfrm>
            <a:off x="838200" y="2024063"/>
            <a:ext cx="55563" cy="349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18" name="Rectangle 96"/>
          <p:cNvSpPr>
            <a:spLocks noChangeArrowheads="1"/>
          </p:cNvSpPr>
          <p:nvPr/>
        </p:nvSpPr>
        <p:spPr bwMode="auto">
          <a:xfrm>
            <a:off x="1028700" y="2024063"/>
            <a:ext cx="53975" cy="349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19" name="Line 97"/>
          <p:cNvSpPr>
            <a:spLocks noChangeShapeType="1"/>
          </p:cNvSpPr>
          <p:nvPr/>
        </p:nvSpPr>
        <p:spPr bwMode="auto">
          <a:xfrm>
            <a:off x="557213" y="577850"/>
            <a:ext cx="1587" cy="148113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0" name="Line 98"/>
          <p:cNvSpPr>
            <a:spLocks noChangeShapeType="1"/>
          </p:cNvSpPr>
          <p:nvPr/>
        </p:nvSpPr>
        <p:spPr bwMode="auto">
          <a:xfrm>
            <a:off x="514350" y="2058988"/>
            <a:ext cx="42863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1" name="Line 99"/>
          <p:cNvSpPr>
            <a:spLocks noChangeShapeType="1"/>
          </p:cNvSpPr>
          <p:nvPr/>
        </p:nvSpPr>
        <p:spPr bwMode="auto">
          <a:xfrm>
            <a:off x="514350" y="1762125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2" name="Line 100"/>
          <p:cNvSpPr>
            <a:spLocks noChangeShapeType="1"/>
          </p:cNvSpPr>
          <p:nvPr/>
        </p:nvSpPr>
        <p:spPr bwMode="auto">
          <a:xfrm>
            <a:off x="514350" y="1468438"/>
            <a:ext cx="42863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01"/>
          <p:cNvSpPr>
            <a:spLocks noChangeShapeType="1"/>
          </p:cNvSpPr>
          <p:nvPr/>
        </p:nvSpPr>
        <p:spPr bwMode="auto">
          <a:xfrm>
            <a:off x="514350" y="1168400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Line 102"/>
          <p:cNvSpPr>
            <a:spLocks noChangeShapeType="1"/>
          </p:cNvSpPr>
          <p:nvPr/>
        </p:nvSpPr>
        <p:spPr bwMode="auto">
          <a:xfrm>
            <a:off x="514350" y="873125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Line 103"/>
          <p:cNvSpPr>
            <a:spLocks noChangeShapeType="1"/>
          </p:cNvSpPr>
          <p:nvPr/>
        </p:nvSpPr>
        <p:spPr bwMode="auto">
          <a:xfrm>
            <a:off x="514350" y="577850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6" name="Line 104"/>
          <p:cNvSpPr>
            <a:spLocks noChangeShapeType="1"/>
          </p:cNvSpPr>
          <p:nvPr/>
        </p:nvSpPr>
        <p:spPr bwMode="auto">
          <a:xfrm>
            <a:off x="557213" y="2058988"/>
            <a:ext cx="4140200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Line 105"/>
          <p:cNvSpPr>
            <a:spLocks noChangeShapeType="1"/>
          </p:cNvSpPr>
          <p:nvPr/>
        </p:nvSpPr>
        <p:spPr bwMode="auto">
          <a:xfrm flipV="1">
            <a:off x="557213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8" name="Line 106"/>
          <p:cNvSpPr>
            <a:spLocks noChangeShapeType="1"/>
          </p:cNvSpPr>
          <p:nvPr/>
        </p:nvSpPr>
        <p:spPr bwMode="auto">
          <a:xfrm flipV="1">
            <a:off x="744538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9" name="Line 107"/>
          <p:cNvSpPr>
            <a:spLocks noChangeShapeType="1"/>
          </p:cNvSpPr>
          <p:nvPr/>
        </p:nvSpPr>
        <p:spPr bwMode="auto">
          <a:xfrm flipV="1">
            <a:off x="933450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0" name="Line 108"/>
          <p:cNvSpPr>
            <a:spLocks noChangeShapeType="1"/>
          </p:cNvSpPr>
          <p:nvPr/>
        </p:nvSpPr>
        <p:spPr bwMode="auto">
          <a:xfrm flipV="1">
            <a:off x="1122363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1" name="Line 109"/>
          <p:cNvSpPr>
            <a:spLocks noChangeShapeType="1"/>
          </p:cNvSpPr>
          <p:nvPr/>
        </p:nvSpPr>
        <p:spPr bwMode="auto">
          <a:xfrm flipV="1">
            <a:off x="1308100" y="2058988"/>
            <a:ext cx="3175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2" name="Line 110"/>
          <p:cNvSpPr>
            <a:spLocks noChangeShapeType="1"/>
          </p:cNvSpPr>
          <p:nvPr/>
        </p:nvSpPr>
        <p:spPr bwMode="auto">
          <a:xfrm flipV="1">
            <a:off x="1498600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3" name="Line 111"/>
          <p:cNvSpPr>
            <a:spLocks noChangeShapeType="1"/>
          </p:cNvSpPr>
          <p:nvPr/>
        </p:nvSpPr>
        <p:spPr bwMode="auto">
          <a:xfrm flipV="1">
            <a:off x="1685925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4" name="Line 112"/>
          <p:cNvSpPr>
            <a:spLocks noChangeShapeType="1"/>
          </p:cNvSpPr>
          <p:nvPr/>
        </p:nvSpPr>
        <p:spPr bwMode="auto">
          <a:xfrm flipV="1">
            <a:off x="1874838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5" name="Line 113"/>
          <p:cNvSpPr>
            <a:spLocks noChangeShapeType="1"/>
          </p:cNvSpPr>
          <p:nvPr/>
        </p:nvSpPr>
        <p:spPr bwMode="auto">
          <a:xfrm flipV="1">
            <a:off x="2062163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Line 114"/>
          <p:cNvSpPr>
            <a:spLocks noChangeShapeType="1"/>
          </p:cNvSpPr>
          <p:nvPr/>
        </p:nvSpPr>
        <p:spPr bwMode="auto">
          <a:xfrm flipV="1">
            <a:off x="2251075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7" name="Line 115"/>
          <p:cNvSpPr>
            <a:spLocks noChangeShapeType="1"/>
          </p:cNvSpPr>
          <p:nvPr/>
        </p:nvSpPr>
        <p:spPr bwMode="auto">
          <a:xfrm flipV="1">
            <a:off x="2439988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8" name="Line 116"/>
          <p:cNvSpPr>
            <a:spLocks noChangeShapeType="1"/>
          </p:cNvSpPr>
          <p:nvPr/>
        </p:nvSpPr>
        <p:spPr bwMode="auto">
          <a:xfrm flipV="1">
            <a:off x="2627313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9" name="Line 117"/>
          <p:cNvSpPr>
            <a:spLocks noChangeShapeType="1"/>
          </p:cNvSpPr>
          <p:nvPr/>
        </p:nvSpPr>
        <p:spPr bwMode="auto">
          <a:xfrm flipV="1">
            <a:off x="2814638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0" name="Line 118"/>
          <p:cNvSpPr>
            <a:spLocks noChangeShapeType="1"/>
          </p:cNvSpPr>
          <p:nvPr/>
        </p:nvSpPr>
        <p:spPr bwMode="auto">
          <a:xfrm flipV="1">
            <a:off x="3003550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1" name="Line 119"/>
          <p:cNvSpPr>
            <a:spLocks noChangeShapeType="1"/>
          </p:cNvSpPr>
          <p:nvPr/>
        </p:nvSpPr>
        <p:spPr bwMode="auto">
          <a:xfrm flipV="1">
            <a:off x="3192463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2" name="Line 120"/>
          <p:cNvSpPr>
            <a:spLocks noChangeShapeType="1"/>
          </p:cNvSpPr>
          <p:nvPr/>
        </p:nvSpPr>
        <p:spPr bwMode="auto">
          <a:xfrm flipV="1">
            <a:off x="3378200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3" name="Line 121"/>
          <p:cNvSpPr>
            <a:spLocks noChangeShapeType="1"/>
          </p:cNvSpPr>
          <p:nvPr/>
        </p:nvSpPr>
        <p:spPr bwMode="auto">
          <a:xfrm flipV="1">
            <a:off x="3568700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4" name="Line 122"/>
          <p:cNvSpPr>
            <a:spLocks noChangeShapeType="1"/>
          </p:cNvSpPr>
          <p:nvPr/>
        </p:nvSpPr>
        <p:spPr bwMode="auto">
          <a:xfrm flipV="1">
            <a:off x="3756025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5" name="Line 123"/>
          <p:cNvSpPr>
            <a:spLocks noChangeShapeType="1"/>
          </p:cNvSpPr>
          <p:nvPr/>
        </p:nvSpPr>
        <p:spPr bwMode="auto">
          <a:xfrm flipV="1">
            <a:off x="3944938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6" name="Line 124"/>
          <p:cNvSpPr>
            <a:spLocks noChangeShapeType="1"/>
          </p:cNvSpPr>
          <p:nvPr/>
        </p:nvSpPr>
        <p:spPr bwMode="auto">
          <a:xfrm flipV="1">
            <a:off x="4133850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7" name="Line 125"/>
          <p:cNvSpPr>
            <a:spLocks noChangeShapeType="1"/>
          </p:cNvSpPr>
          <p:nvPr/>
        </p:nvSpPr>
        <p:spPr bwMode="auto">
          <a:xfrm flipV="1">
            <a:off x="4321175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8" name="Line 126"/>
          <p:cNvSpPr>
            <a:spLocks noChangeShapeType="1"/>
          </p:cNvSpPr>
          <p:nvPr/>
        </p:nvSpPr>
        <p:spPr bwMode="auto">
          <a:xfrm flipV="1">
            <a:off x="4510088" y="2058988"/>
            <a:ext cx="1587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9" name="Line 127"/>
          <p:cNvSpPr>
            <a:spLocks noChangeShapeType="1"/>
          </p:cNvSpPr>
          <p:nvPr/>
        </p:nvSpPr>
        <p:spPr bwMode="auto">
          <a:xfrm flipV="1">
            <a:off x="4702175" y="2058988"/>
            <a:ext cx="1588" cy="4127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Rectangle 128"/>
          <p:cNvSpPr>
            <a:spLocks noChangeArrowheads="1"/>
          </p:cNvSpPr>
          <p:nvPr/>
        </p:nvSpPr>
        <p:spPr bwMode="auto">
          <a:xfrm>
            <a:off x="388938" y="19812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351" name="Rectangle 129"/>
          <p:cNvSpPr>
            <a:spLocks noChangeArrowheads="1"/>
          </p:cNvSpPr>
          <p:nvPr/>
        </p:nvSpPr>
        <p:spPr bwMode="auto">
          <a:xfrm>
            <a:off x="290513" y="1685925"/>
            <a:ext cx="1778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0.2</a:t>
            </a:r>
            <a:endParaRPr lang="en-US" sz="1000">
              <a:cs typeface="Arial" charset="0"/>
            </a:endParaRPr>
          </a:p>
        </p:txBody>
      </p:sp>
      <p:sp>
        <p:nvSpPr>
          <p:cNvPr id="13352" name="Rectangle 130"/>
          <p:cNvSpPr>
            <a:spLocks noChangeArrowheads="1"/>
          </p:cNvSpPr>
          <p:nvPr/>
        </p:nvSpPr>
        <p:spPr bwMode="auto">
          <a:xfrm>
            <a:off x="290513" y="1389063"/>
            <a:ext cx="1778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0.4</a:t>
            </a:r>
            <a:endParaRPr lang="en-US" sz="1000">
              <a:cs typeface="Arial" charset="0"/>
            </a:endParaRPr>
          </a:p>
        </p:txBody>
      </p:sp>
      <p:sp>
        <p:nvSpPr>
          <p:cNvPr id="13353" name="Rectangle 131"/>
          <p:cNvSpPr>
            <a:spLocks noChangeArrowheads="1"/>
          </p:cNvSpPr>
          <p:nvPr/>
        </p:nvSpPr>
        <p:spPr bwMode="auto">
          <a:xfrm>
            <a:off x="290513" y="1090613"/>
            <a:ext cx="1778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0.6</a:t>
            </a:r>
            <a:endParaRPr lang="en-US" sz="1000">
              <a:cs typeface="Arial" charset="0"/>
            </a:endParaRPr>
          </a:p>
        </p:txBody>
      </p:sp>
      <p:sp>
        <p:nvSpPr>
          <p:cNvPr id="13354" name="Rectangle 132"/>
          <p:cNvSpPr>
            <a:spLocks noChangeArrowheads="1"/>
          </p:cNvSpPr>
          <p:nvPr/>
        </p:nvSpPr>
        <p:spPr bwMode="auto">
          <a:xfrm>
            <a:off x="290513" y="795338"/>
            <a:ext cx="1778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0.8</a:t>
            </a:r>
            <a:endParaRPr lang="en-US" sz="1000">
              <a:cs typeface="Arial" charset="0"/>
            </a:endParaRPr>
          </a:p>
        </p:txBody>
      </p:sp>
      <p:sp>
        <p:nvSpPr>
          <p:cNvPr id="13355" name="Rectangle 133"/>
          <p:cNvSpPr>
            <a:spLocks noChangeArrowheads="1"/>
          </p:cNvSpPr>
          <p:nvPr/>
        </p:nvSpPr>
        <p:spPr bwMode="auto">
          <a:xfrm>
            <a:off x="388938" y="498475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</a:t>
            </a:r>
            <a:endParaRPr lang="en-US" sz="1000">
              <a:cs typeface="Arial" charset="0"/>
            </a:endParaRPr>
          </a:p>
        </p:txBody>
      </p:sp>
      <p:sp>
        <p:nvSpPr>
          <p:cNvPr id="13356" name="Rectangle 134"/>
          <p:cNvSpPr>
            <a:spLocks noChangeArrowheads="1"/>
          </p:cNvSpPr>
          <p:nvPr/>
        </p:nvSpPr>
        <p:spPr bwMode="auto">
          <a:xfrm>
            <a:off x="622300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357" name="Rectangle 135"/>
          <p:cNvSpPr>
            <a:spLocks noChangeArrowheads="1"/>
          </p:cNvSpPr>
          <p:nvPr/>
        </p:nvSpPr>
        <p:spPr bwMode="auto">
          <a:xfrm>
            <a:off x="809625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</a:t>
            </a:r>
            <a:endParaRPr lang="en-US" sz="1000">
              <a:cs typeface="Arial" charset="0"/>
            </a:endParaRPr>
          </a:p>
        </p:txBody>
      </p:sp>
      <p:sp>
        <p:nvSpPr>
          <p:cNvPr id="13358" name="Rectangle 136"/>
          <p:cNvSpPr>
            <a:spLocks noChangeArrowheads="1"/>
          </p:cNvSpPr>
          <p:nvPr/>
        </p:nvSpPr>
        <p:spPr bwMode="auto">
          <a:xfrm>
            <a:off x="996950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</a:t>
            </a:r>
            <a:endParaRPr lang="en-US" sz="1000">
              <a:cs typeface="Arial" charset="0"/>
            </a:endParaRPr>
          </a:p>
        </p:txBody>
      </p:sp>
      <p:sp>
        <p:nvSpPr>
          <p:cNvPr id="13359" name="Rectangle 137"/>
          <p:cNvSpPr>
            <a:spLocks noChangeArrowheads="1"/>
          </p:cNvSpPr>
          <p:nvPr/>
        </p:nvSpPr>
        <p:spPr bwMode="auto">
          <a:xfrm>
            <a:off x="1187450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3</a:t>
            </a:r>
            <a:endParaRPr lang="en-US" sz="1000">
              <a:cs typeface="Arial" charset="0"/>
            </a:endParaRPr>
          </a:p>
        </p:txBody>
      </p:sp>
      <p:sp>
        <p:nvSpPr>
          <p:cNvPr id="13360" name="Rectangle 138"/>
          <p:cNvSpPr>
            <a:spLocks noChangeArrowheads="1"/>
          </p:cNvSpPr>
          <p:nvPr/>
        </p:nvSpPr>
        <p:spPr bwMode="auto">
          <a:xfrm>
            <a:off x="1373188" y="2120900"/>
            <a:ext cx="762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4</a:t>
            </a:r>
            <a:endParaRPr lang="en-US" sz="1000">
              <a:cs typeface="Arial" charset="0"/>
            </a:endParaRPr>
          </a:p>
        </p:txBody>
      </p:sp>
      <p:sp>
        <p:nvSpPr>
          <p:cNvPr id="13361" name="Rectangle 139"/>
          <p:cNvSpPr>
            <a:spLocks noChangeArrowheads="1"/>
          </p:cNvSpPr>
          <p:nvPr/>
        </p:nvSpPr>
        <p:spPr bwMode="auto">
          <a:xfrm>
            <a:off x="1563688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5</a:t>
            </a:r>
            <a:endParaRPr lang="en-US" sz="1000">
              <a:cs typeface="Arial" charset="0"/>
            </a:endParaRPr>
          </a:p>
        </p:txBody>
      </p:sp>
      <p:sp>
        <p:nvSpPr>
          <p:cNvPr id="13362" name="Rectangle 140"/>
          <p:cNvSpPr>
            <a:spLocks noChangeArrowheads="1"/>
          </p:cNvSpPr>
          <p:nvPr/>
        </p:nvSpPr>
        <p:spPr bwMode="auto">
          <a:xfrm>
            <a:off x="1751013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6</a:t>
            </a:r>
            <a:endParaRPr lang="en-US" sz="1000">
              <a:cs typeface="Arial" charset="0"/>
            </a:endParaRPr>
          </a:p>
        </p:txBody>
      </p:sp>
      <p:sp>
        <p:nvSpPr>
          <p:cNvPr id="13363" name="Rectangle 141"/>
          <p:cNvSpPr>
            <a:spLocks noChangeArrowheads="1"/>
          </p:cNvSpPr>
          <p:nvPr/>
        </p:nvSpPr>
        <p:spPr bwMode="auto">
          <a:xfrm>
            <a:off x="1936750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7</a:t>
            </a:r>
            <a:endParaRPr lang="en-US" sz="1000">
              <a:cs typeface="Arial" charset="0"/>
            </a:endParaRPr>
          </a:p>
        </p:txBody>
      </p:sp>
      <p:sp>
        <p:nvSpPr>
          <p:cNvPr id="13364" name="Rectangle 142"/>
          <p:cNvSpPr>
            <a:spLocks noChangeArrowheads="1"/>
          </p:cNvSpPr>
          <p:nvPr/>
        </p:nvSpPr>
        <p:spPr bwMode="auto">
          <a:xfrm>
            <a:off x="2128838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8</a:t>
            </a:r>
            <a:endParaRPr lang="en-US" sz="1000">
              <a:cs typeface="Arial" charset="0"/>
            </a:endParaRPr>
          </a:p>
        </p:txBody>
      </p:sp>
      <p:sp>
        <p:nvSpPr>
          <p:cNvPr id="13365" name="Rectangle 143"/>
          <p:cNvSpPr>
            <a:spLocks noChangeArrowheads="1"/>
          </p:cNvSpPr>
          <p:nvPr/>
        </p:nvSpPr>
        <p:spPr bwMode="auto">
          <a:xfrm>
            <a:off x="2316163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9</a:t>
            </a:r>
            <a:endParaRPr lang="en-US" sz="1000">
              <a:cs typeface="Arial" charset="0"/>
            </a:endParaRPr>
          </a:p>
        </p:txBody>
      </p:sp>
      <p:sp>
        <p:nvSpPr>
          <p:cNvPr id="13366" name="Rectangle 144"/>
          <p:cNvSpPr>
            <a:spLocks noChangeArrowheads="1"/>
          </p:cNvSpPr>
          <p:nvPr/>
        </p:nvSpPr>
        <p:spPr bwMode="auto">
          <a:xfrm>
            <a:off x="2468563" y="2120900"/>
            <a:ext cx="1412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10</a:t>
            </a:r>
            <a:endParaRPr lang="en-US" sz="1000">
              <a:cs typeface="Arial" charset="0"/>
            </a:endParaRPr>
          </a:p>
        </p:txBody>
      </p:sp>
      <p:sp>
        <p:nvSpPr>
          <p:cNvPr id="13367" name="Rectangle 145"/>
          <p:cNvSpPr>
            <a:spLocks noChangeArrowheads="1"/>
          </p:cNvSpPr>
          <p:nvPr/>
        </p:nvSpPr>
        <p:spPr bwMode="auto">
          <a:xfrm>
            <a:off x="2659063" y="2120900"/>
            <a:ext cx="1333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11</a:t>
            </a:r>
            <a:endParaRPr lang="en-US" sz="1000">
              <a:cs typeface="Arial" charset="0"/>
            </a:endParaRPr>
          </a:p>
        </p:txBody>
      </p:sp>
      <p:sp>
        <p:nvSpPr>
          <p:cNvPr id="13368" name="Rectangle 146"/>
          <p:cNvSpPr>
            <a:spLocks noChangeArrowheads="1"/>
          </p:cNvSpPr>
          <p:nvPr/>
        </p:nvSpPr>
        <p:spPr bwMode="auto">
          <a:xfrm>
            <a:off x="2844800" y="2120900"/>
            <a:ext cx="1412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12</a:t>
            </a:r>
            <a:endParaRPr lang="en-US" sz="1000">
              <a:cs typeface="Arial" charset="0"/>
            </a:endParaRPr>
          </a:p>
        </p:txBody>
      </p:sp>
      <p:sp>
        <p:nvSpPr>
          <p:cNvPr id="13369" name="Rectangle 147"/>
          <p:cNvSpPr>
            <a:spLocks noChangeArrowheads="1"/>
          </p:cNvSpPr>
          <p:nvPr/>
        </p:nvSpPr>
        <p:spPr bwMode="auto">
          <a:xfrm>
            <a:off x="3032125" y="2120900"/>
            <a:ext cx="1412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13</a:t>
            </a:r>
            <a:endParaRPr lang="en-US" sz="1000">
              <a:cs typeface="Arial" charset="0"/>
            </a:endParaRPr>
          </a:p>
        </p:txBody>
      </p:sp>
      <p:sp>
        <p:nvSpPr>
          <p:cNvPr id="13370" name="Rectangle 148"/>
          <p:cNvSpPr>
            <a:spLocks noChangeArrowheads="1"/>
          </p:cNvSpPr>
          <p:nvPr/>
        </p:nvSpPr>
        <p:spPr bwMode="auto">
          <a:xfrm>
            <a:off x="3224213" y="2120900"/>
            <a:ext cx="1539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14</a:t>
            </a:r>
            <a:endParaRPr lang="en-US" sz="1000">
              <a:cs typeface="Arial" charset="0"/>
            </a:endParaRPr>
          </a:p>
        </p:txBody>
      </p:sp>
      <p:sp>
        <p:nvSpPr>
          <p:cNvPr id="13371" name="Rectangle 149"/>
          <p:cNvSpPr>
            <a:spLocks noChangeArrowheads="1"/>
          </p:cNvSpPr>
          <p:nvPr/>
        </p:nvSpPr>
        <p:spPr bwMode="auto">
          <a:xfrm>
            <a:off x="3409950" y="2120900"/>
            <a:ext cx="1412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15</a:t>
            </a:r>
            <a:endParaRPr lang="en-US" sz="1000">
              <a:cs typeface="Arial" charset="0"/>
            </a:endParaRPr>
          </a:p>
        </p:txBody>
      </p:sp>
      <p:sp>
        <p:nvSpPr>
          <p:cNvPr id="13372" name="Rectangle 150"/>
          <p:cNvSpPr>
            <a:spLocks noChangeArrowheads="1"/>
          </p:cNvSpPr>
          <p:nvPr/>
        </p:nvSpPr>
        <p:spPr bwMode="auto">
          <a:xfrm>
            <a:off x="3600450" y="2120900"/>
            <a:ext cx="1412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16</a:t>
            </a:r>
            <a:endParaRPr lang="en-US" sz="1000">
              <a:cs typeface="Arial" charset="0"/>
            </a:endParaRPr>
          </a:p>
        </p:txBody>
      </p:sp>
      <p:sp>
        <p:nvSpPr>
          <p:cNvPr id="13373" name="Rectangle 151"/>
          <p:cNvSpPr>
            <a:spLocks noChangeArrowheads="1"/>
          </p:cNvSpPr>
          <p:nvPr/>
        </p:nvSpPr>
        <p:spPr bwMode="auto">
          <a:xfrm>
            <a:off x="3787775" y="2120900"/>
            <a:ext cx="1412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17</a:t>
            </a:r>
            <a:endParaRPr lang="en-US" sz="1000">
              <a:cs typeface="Arial" charset="0"/>
            </a:endParaRPr>
          </a:p>
        </p:txBody>
      </p:sp>
      <p:sp>
        <p:nvSpPr>
          <p:cNvPr id="13374" name="Rectangle 152"/>
          <p:cNvSpPr>
            <a:spLocks noChangeArrowheads="1"/>
          </p:cNvSpPr>
          <p:nvPr/>
        </p:nvSpPr>
        <p:spPr bwMode="auto">
          <a:xfrm>
            <a:off x="3973513" y="2120900"/>
            <a:ext cx="1412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18</a:t>
            </a:r>
            <a:endParaRPr lang="en-US" sz="1000">
              <a:cs typeface="Arial" charset="0"/>
            </a:endParaRPr>
          </a:p>
        </p:txBody>
      </p:sp>
      <p:sp>
        <p:nvSpPr>
          <p:cNvPr id="13375" name="Rectangle 153"/>
          <p:cNvSpPr>
            <a:spLocks noChangeArrowheads="1"/>
          </p:cNvSpPr>
          <p:nvPr/>
        </p:nvSpPr>
        <p:spPr bwMode="auto">
          <a:xfrm>
            <a:off x="4164013" y="2120900"/>
            <a:ext cx="1412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19</a:t>
            </a:r>
            <a:endParaRPr lang="en-US" sz="1000">
              <a:cs typeface="Arial" charset="0"/>
            </a:endParaRPr>
          </a:p>
        </p:txBody>
      </p:sp>
      <p:sp>
        <p:nvSpPr>
          <p:cNvPr id="13376" name="Rectangle 154"/>
          <p:cNvSpPr>
            <a:spLocks noChangeArrowheads="1"/>
          </p:cNvSpPr>
          <p:nvPr/>
        </p:nvSpPr>
        <p:spPr bwMode="auto">
          <a:xfrm>
            <a:off x="4352925" y="2120900"/>
            <a:ext cx="1412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20</a:t>
            </a:r>
            <a:endParaRPr lang="en-US" sz="1000">
              <a:cs typeface="Arial" charset="0"/>
            </a:endParaRPr>
          </a:p>
        </p:txBody>
      </p:sp>
      <p:sp>
        <p:nvSpPr>
          <p:cNvPr id="13377" name="Rectangle 155"/>
          <p:cNvSpPr>
            <a:spLocks noChangeArrowheads="1"/>
          </p:cNvSpPr>
          <p:nvPr/>
        </p:nvSpPr>
        <p:spPr bwMode="auto">
          <a:xfrm>
            <a:off x="4508500" y="2120900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&gt;20</a:t>
            </a:r>
            <a:endParaRPr lang="en-US" sz="1000">
              <a:cs typeface="Arial" charset="0"/>
            </a:endParaRPr>
          </a:p>
        </p:txBody>
      </p:sp>
      <p:sp>
        <p:nvSpPr>
          <p:cNvPr id="13378" name="Rectangle 161"/>
          <p:cNvSpPr>
            <a:spLocks noChangeArrowheads="1"/>
          </p:cNvSpPr>
          <p:nvPr/>
        </p:nvSpPr>
        <p:spPr bwMode="auto">
          <a:xfrm>
            <a:off x="5046663" y="1647825"/>
            <a:ext cx="52387" cy="41433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79" name="Rectangle 162"/>
          <p:cNvSpPr>
            <a:spLocks noChangeArrowheads="1"/>
          </p:cNvSpPr>
          <p:nvPr/>
        </p:nvSpPr>
        <p:spPr bwMode="auto">
          <a:xfrm>
            <a:off x="5230813" y="1022350"/>
            <a:ext cx="53975" cy="103981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0" name="Rectangle 163"/>
          <p:cNvSpPr>
            <a:spLocks noChangeArrowheads="1"/>
          </p:cNvSpPr>
          <p:nvPr/>
        </p:nvSpPr>
        <p:spPr bwMode="auto">
          <a:xfrm>
            <a:off x="5416550" y="1022350"/>
            <a:ext cx="50800" cy="103981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1" name="Rectangle 164"/>
          <p:cNvSpPr>
            <a:spLocks noChangeArrowheads="1"/>
          </p:cNvSpPr>
          <p:nvPr/>
        </p:nvSpPr>
        <p:spPr bwMode="auto">
          <a:xfrm>
            <a:off x="5599113" y="608013"/>
            <a:ext cx="53975" cy="14541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2" name="Rectangle 165"/>
          <p:cNvSpPr>
            <a:spLocks noChangeArrowheads="1"/>
          </p:cNvSpPr>
          <p:nvPr/>
        </p:nvSpPr>
        <p:spPr bwMode="auto">
          <a:xfrm>
            <a:off x="5784850" y="1439863"/>
            <a:ext cx="52388" cy="62230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3" name="Rectangle 166"/>
          <p:cNvSpPr>
            <a:spLocks noChangeArrowheads="1"/>
          </p:cNvSpPr>
          <p:nvPr/>
        </p:nvSpPr>
        <p:spPr bwMode="auto">
          <a:xfrm>
            <a:off x="5967413" y="1647825"/>
            <a:ext cx="52387" cy="41433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4" name="Rectangle 167"/>
          <p:cNvSpPr>
            <a:spLocks noChangeArrowheads="1"/>
          </p:cNvSpPr>
          <p:nvPr/>
        </p:nvSpPr>
        <p:spPr bwMode="auto">
          <a:xfrm>
            <a:off x="6149975" y="1854200"/>
            <a:ext cx="55563" cy="2079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5" name="Rectangle 168"/>
          <p:cNvSpPr>
            <a:spLocks noChangeArrowheads="1"/>
          </p:cNvSpPr>
          <p:nvPr/>
        </p:nvSpPr>
        <p:spPr bwMode="auto">
          <a:xfrm>
            <a:off x="5099050" y="1355725"/>
            <a:ext cx="52388" cy="7064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6" name="Rectangle 169"/>
          <p:cNvSpPr>
            <a:spLocks noChangeArrowheads="1"/>
          </p:cNvSpPr>
          <p:nvPr/>
        </p:nvSpPr>
        <p:spPr bwMode="auto">
          <a:xfrm>
            <a:off x="5284788" y="1395413"/>
            <a:ext cx="52387" cy="666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7" name="Rectangle 170"/>
          <p:cNvSpPr>
            <a:spLocks noChangeArrowheads="1"/>
          </p:cNvSpPr>
          <p:nvPr/>
        </p:nvSpPr>
        <p:spPr bwMode="auto">
          <a:xfrm>
            <a:off x="5467350" y="1001713"/>
            <a:ext cx="52388" cy="1060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8" name="Rectangle 171"/>
          <p:cNvSpPr>
            <a:spLocks noChangeArrowheads="1"/>
          </p:cNvSpPr>
          <p:nvPr/>
        </p:nvSpPr>
        <p:spPr bwMode="auto">
          <a:xfrm>
            <a:off x="5653088" y="1276350"/>
            <a:ext cx="52387" cy="785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89" name="Rectangle 172"/>
          <p:cNvSpPr>
            <a:spLocks noChangeArrowheads="1"/>
          </p:cNvSpPr>
          <p:nvPr/>
        </p:nvSpPr>
        <p:spPr bwMode="auto">
          <a:xfrm>
            <a:off x="5837238" y="1196975"/>
            <a:ext cx="50800" cy="8651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90" name="Rectangle 173"/>
          <p:cNvSpPr>
            <a:spLocks noChangeArrowheads="1"/>
          </p:cNvSpPr>
          <p:nvPr/>
        </p:nvSpPr>
        <p:spPr bwMode="auto">
          <a:xfrm>
            <a:off x="6019800" y="1236663"/>
            <a:ext cx="52388" cy="8255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91" name="Rectangle 174"/>
          <p:cNvSpPr>
            <a:spLocks noChangeArrowheads="1"/>
          </p:cNvSpPr>
          <p:nvPr/>
        </p:nvSpPr>
        <p:spPr bwMode="auto">
          <a:xfrm>
            <a:off x="6205538" y="1787525"/>
            <a:ext cx="52387" cy="2746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392" name="Line 175"/>
          <p:cNvSpPr>
            <a:spLocks noChangeShapeType="1"/>
          </p:cNvSpPr>
          <p:nvPr/>
        </p:nvSpPr>
        <p:spPr bwMode="auto">
          <a:xfrm>
            <a:off x="5006975" y="504825"/>
            <a:ext cx="1588" cy="155733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3" name="Line 176"/>
          <p:cNvSpPr>
            <a:spLocks noChangeShapeType="1"/>
          </p:cNvSpPr>
          <p:nvPr/>
        </p:nvSpPr>
        <p:spPr bwMode="auto">
          <a:xfrm>
            <a:off x="4964113" y="2062163"/>
            <a:ext cx="42862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4" name="Line 178"/>
          <p:cNvSpPr>
            <a:spLocks noChangeShapeType="1"/>
          </p:cNvSpPr>
          <p:nvPr/>
        </p:nvSpPr>
        <p:spPr bwMode="auto">
          <a:xfrm>
            <a:off x="4964113" y="1544638"/>
            <a:ext cx="42862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5" name="Line 180"/>
          <p:cNvSpPr>
            <a:spLocks noChangeShapeType="1"/>
          </p:cNvSpPr>
          <p:nvPr/>
        </p:nvSpPr>
        <p:spPr bwMode="auto">
          <a:xfrm>
            <a:off x="4964113" y="1022350"/>
            <a:ext cx="428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6" name="Line 182"/>
          <p:cNvSpPr>
            <a:spLocks noChangeShapeType="1"/>
          </p:cNvSpPr>
          <p:nvPr/>
        </p:nvSpPr>
        <p:spPr bwMode="auto">
          <a:xfrm>
            <a:off x="4964113" y="504825"/>
            <a:ext cx="428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7" name="Line 183"/>
          <p:cNvSpPr>
            <a:spLocks noChangeShapeType="1"/>
          </p:cNvSpPr>
          <p:nvPr/>
        </p:nvSpPr>
        <p:spPr bwMode="auto">
          <a:xfrm>
            <a:off x="5006975" y="2062163"/>
            <a:ext cx="4052888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8" name="Line 184"/>
          <p:cNvSpPr>
            <a:spLocks noChangeShapeType="1"/>
          </p:cNvSpPr>
          <p:nvPr/>
        </p:nvSpPr>
        <p:spPr bwMode="auto">
          <a:xfrm flipV="1">
            <a:off x="500697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9" name="Line 185"/>
          <p:cNvSpPr>
            <a:spLocks noChangeShapeType="1"/>
          </p:cNvSpPr>
          <p:nvPr/>
        </p:nvSpPr>
        <p:spPr bwMode="auto">
          <a:xfrm flipV="1">
            <a:off x="519112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0" name="Line 186"/>
          <p:cNvSpPr>
            <a:spLocks noChangeShapeType="1"/>
          </p:cNvSpPr>
          <p:nvPr/>
        </p:nvSpPr>
        <p:spPr bwMode="auto">
          <a:xfrm flipV="1">
            <a:off x="537686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1" name="Line 187"/>
          <p:cNvSpPr>
            <a:spLocks noChangeShapeType="1"/>
          </p:cNvSpPr>
          <p:nvPr/>
        </p:nvSpPr>
        <p:spPr bwMode="auto">
          <a:xfrm flipV="1">
            <a:off x="555942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2" name="Line 188"/>
          <p:cNvSpPr>
            <a:spLocks noChangeShapeType="1"/>
          </p:cNvSpPr>
          <p:nvPr/>
        </p:nvSpPr>
        <p:spPr bwMode="auto">
          <a:xfrm flipV="1">
            <a:off x="574516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3" name="Line 189"/>
          <p:cNvSpPr>
            <a:spLocks noChangeShapeType="1"/>
          </p:cNvSpPr>
          <p:nvPr/>
        </p:nvSpPr>
        <p:spPr bwMode="auto">
          <a:xfrm flipV="1">
            <a:off x="592772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4" name="Line 190"/>
          <p:cNvSpPr>
            <a:spLocks noChangeShapeType="1"/>
          </p:cNvSpPr>
          <p:nvPr/>
        </p:nvSpPr>
        <p:spPr bwMode="auto">
          <a:xfrm flipV="1">
            <a:off x="611187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5" name="Line 191"/>
          <p:cNvSpPr>
            <a:spLocks noChangeShapeType="1"/>
          </p:cNvSpPr>
          <p:nvPr/>
        </p:nvSpPr>
        <p:spPr bwMode="auto">
          <a:xfrm flipV="1">
            <a:off x="629761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6" name="Line 192"/>
          <p:cNvSpPr>
            <a:spLocks noChangeShapeType="1"/>
          </p:cNvSpPr>
          <p:nvPr/>
        </p:nvSpPr>
        <p:spPr bwMode="auto">
          <a:xfrm flipV="1">
            <a:off x="648017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7" name="Line 193"/>
          <p:cNvSpPr>
            <a:spLocks noChangeShapeType="1"/>
          </p:cNvSpPr>
          <p:nvPr/>
        </p:nvSpPr>
        <p:spPr bwMode="auto">
          <a:xfrm flipV="1">
            <a:off x="666591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8" name="Line 194"/>
          <p:cNvSpPr>
            <a:spLocks noChangeShapeType="1"/>
          </p:cNvSpPr>
          <p:nvPr/>
        </p:nvSpPr>
        <p:spPr bwMode="auto">
          <a:xfrm flipV="1">
            <a:off x="684847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9" name="Line 195"/>
          <p:cNvSpPr>
            <a:spLocks noChangeShapeType="1"/>
          </p:cNvSpPr>
          <p:nvPr/>
        </p:nvSpPr>
        <p:spPr bwMode="auto">
          <a:xfrm flipV="1">
            <a:off x="703421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0" name="Line 196"/>
          <p:cNvSpPr>
            <a:spLocks noChangeShapeType="1"/>
          </p:cNvSpPr>
          <p:nvPr/>
        </p:nvSpPr>
        <p:spPr bwMode="auto">
          <a:xfrm flipV="1">
            <a:off x="721836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1" name="Line 197"/>
          <p:cNvSpPr>
            <a:spLocks noChangeShapeType="1"/>
          </p:cNvSpPr>
          <p:nvPr/>
        </p:nvSpPr>
        <p:spPr bwMode="auto">
          <a:xfrm flipV="1">
            <a:off x="740092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2" name="Line 198"/>
          <p:cNvSpPr>
            <a:spLocks noChangeShapeType="1"/>
          </p:cNvSpPr>
          <p:nvPr/>
        </p:nvSpPr>
        <p:spPr bwMode="auto">
          <a:xfrm flipV="1">
            <a:off x="758666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3" name="Line 199"/>
          <p:cNvSpPr>
            <a:spLocks noChangeShapeType="1"/>
          </p:cNvSpPr>
          <p:nvPr/>
        </p:nvSpPr>
        <p:spPr bwMode="auto">
          <a:xfrm flipV="1">
            <a:off x="776922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4" name="Line 200"/>
          <p:cNvSpPr>
            <a:spLocks noChangeShapeType="1"/>
          </p:cNvSpPr>
          <p:nvPr/>
        </p:nvSpPr>
        <p:spPr bwMode="auto">
          <a:xfrm flipV="1">
            <a:off x="795496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5" name="Line 201"/>
          <p:cNvSpPr>
            <a:spLocks noChangeShapeType="1"/>
          </p:cNvSpPr>
          <p:nvPr/>
        </p:nvSpPr>
        <p:spPr bwMode="auto">
          <a:xfrm flipV="1">
            <a:off x="813911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6" name="Line 202"/>
          <p:cNvSpPr>
            <a:spLocks noChangeShapeType="1"/>
          </p:cNvSpPr>
          <p:nvPr/>
        </p:nvSpPr>
        <p:spPr bwMode="auto">
          <a:xfrm flipV="1">
            <a:off x="832167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7" name="Line 203"/>
          <p:cNvSpPr>
            <a:spLocks noChangeShapeType="1"/>
          </p:cNvSpPr>
          <p:nvPr/>
        </p:nvSpPr>
        <p:spPr bwMode="auto">
          <a:xfrm flipV="1">
            <a:off x="850741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8" name="Line 204"/>
          <p:cNvSpPr>
            <a:spLocks noChangeShapeType="1"/>
          </p:cNvSpPr>
          <p:nvPr/>
        </p:nvSpPr>
        <p:spPr bwMode="auto">
          <a:xfrm flipV="1">
            <a:off x="8689975" y="2062163"/>
            <a:ext cx="1588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9" name="Line 205"/>
          <p:cNvSpPr>
            <a:spLocks noChangeShapeType="1"/>
          </p:cNvSpPr>
          <p:nvPr/>
        </p:nvSpPr>
        <p:spPr bwMode="auto">
          <a:xfrm flipV="1">
            <a:off x="887571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0" name="Line 206"/>
          <p:cNvSpPr>
            <a:spLocks noChangeShapeType="1"/>
          </p:cNvSpPr>
          <p:nvPr/>
        </p:nvSpPr>
        <p:spPr bwMode="auto">
          <a:xfrm flipV="1">
            <a:off x="9059863" y="2062163"/>
            <a:ext cx="1587" cy="428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1" name="Rectangle 207"/>
          <p:cNvSpPr>
            <a:spLocks noChangeArrowheads="1"/>
          </p:cNvSpPr>
          <p:nvPr/>
        </p:nvSpPr>
        <p:spPr bwMode="auto">
          <a:xfrm>
            <a:off x="4840288" y="1979613"/>
            <a:ext cx="714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422" name="Rectangle 209"/>
          <p:cNvSpPr>
            <a:spLocks noChangeArrowheads="1"/>
          </p:cNvSpPr>
          <p:nvPr/>
        </p:nvSpPr>
        <p:spPr bwMode="auto">
          <a:xfrm>
            <a:off x="4743450" y="1462088"/>
            <a:ext cx="1778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0.1</a:t>
            </a:r>
            <a:endParaRPr lang="en-US" sz="1000">
              <a:cs typeface="Arial" charset="0"/>
            </a:endParaRPr>
          </a:p>
        </p:txBody>
      </p:sp>
      <p:sp>
        <p:nvSpPr>
          <p:cNvPr id="13423" name="Rectangle 211"/>
          <p:cNvSpPr>
            <a:spLocks noChangeArrowheads="1"/>
          </p:cNvSpPr>
          <p:nvPr/>
        </p:nvSpPr>
        <p:spPr bwMode="auto">
          <a:xfrm>
            <a:off x="4743450" y="941388"/>
            <a:ext cx="1778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0.2</a:t>
            </a:r>
            <a:endParaRPr lang="en-US" sz="1000">
              <a:cs typeface="Arial" charset="0"/>
            </a:endParaRPr>
          </a:p>
        </p:txBody>
      </p:sp>
      <p:sp>
        <p:nvSpPr>
          <p:cNvPr id="13424" name="Rectangle 213"/>
          <p:cNvSpPr>
            <a:spLocks noChangeArrowheads="1"/>
          </p:cNvSpPr>
          <p:nvPr/>
        </p:nvSpPr>
        <p:spPr bwMode="auto">
          <a:xfrm>
            <a:off x="4743450" y="422275"/>
            <a:ext cx="1778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0.3</a:t>
            </a:r>
            <a:endParaRPr lang="en-US" sz="1000">
              <a:cs typeface="Arial" charset="0"/>
            </a:endParaRPr>
          </a:p>
        </p:txBody>
      </p:sp>
      <p:sp>
        <p:nvSpPr>
          <p:cNvPr id="13425" name="Rectangle 214"/>
          <p:cNvSpPr>
            <a:spLocks noChangeArrowheads="1"/>
          </p:cNvSpPr>
          <p:nvPr/>
        </p:nvSpPr>
        <p:spPr bwMode="auto">
          <a:xfrm>
            <a:off x="5068888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426" name="Rectangle 215"/>
          <p:cNvSpPr>
            <a:spLocks noChangeArrowheads="1"/>
          </p:cNvSpPr>
          <p:nvPr/>
        </p:nvSpPr>
        <p:spPr bwMode="auto">
          <a:xfrm>
            <a:off x="5254625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</a:t>
            </a:r>
            <a:endParaRPr lang="en-US" sz="1000">
              <a:cs typeface="Arial" charset="0"/>
            </a:endParaRPr>
          </a:p>
        </p:txBody>
      </p:sp>
      <p:sp>
        <p:nvSpPr>
          <p:cNvPr id="13427" name="Rectangle 216"/>
          <p:cNvSpPr>
            <a:spLocks noChangeArrowheads="1"/>
          </p:cNvSpPr>
          <p:nvPr/>
        </p:nvSpPr>
        <p:spPr bwMode="auto">
          <a:xfrm>
            <a:off x="5438775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</a:t>
            </a:r>
            <a:endParaRPr lang="en-US" sz="1000">
              <a:cs typeface="Arial" charset="0"/>
            </a:endParaRPr>
          </a:p>
        </p:txBody>
      </p:sp>
      <p:sp>
        <p:nvSpPr>
          <p:cNvPr id="13428" name="Rectangle 217"/>
          <p:cNvSpPr>
            <a:spLocks noChangeArrowheads="1"/>
          </p:cNvSpPr>
          <p:nvPr/>
        </p:nvSpPr>
        <p:spPr bwMode="auto">
          <a:xfrm>
            <a:off x="5621338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3</a:t>
            </a:r>
            <a:endParaRPr lang="en-US" sz="1000">
              <a:cs typeface="Arial" charset="0"/>
            </a:endParaRPr>
          </a:p>
        </p:txBody>
      </p:sp>
      <p:sp>
        <p:nvSpPr>
          <p:cNvPr id="13429" name="Rectangle 218"/>
          <p:cNvSpPr>
            <a:spLocks noChangeArrowheads="1"/>
          </p:cNvSpPr>
          <p:nvPr/>
        </p:nvSpPr>
        <p:spPr bwMode="auto">
          <a:xfrm>
            <a:off x="5807075" y="2120900"/>
            <a:ext cx="762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4</a:t>
            </a:r>
            <a:endParaRPr lang="en-US" sz="1000">
              <a:cs typeface="Arial" charset="0"/>
            </a:endParaRPr>
          </a:p>
        </p:txBody>
      </p:sp>
      <p:sp>
        <p:nvSpPr>
          <p:cNvPr id="13430" name="Rectangle 219"/>
          <p:cNvSpPr>
            <a:spLocks noChangeArrowheads="1"/>
          </p:cNvSpPr>
          <p:nvPr/>
        </p:nvSpPr>
        <p:spPr bwMode="auto">
          <a:xfrm>
            <a:off x="5989638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5</a:t>
            </a:r>
            <a:endParaRPr lang="en-US" sz="1000">
              <a:cs typeface="Arial" charset="0"/>
            </a:endParaRPr>
          </a:p>
        </p:txBody>
      </p:sp>
      <p:sp>
        <p:nvSpPr>
          <p:cNvPr id="13431" name="Rectangle 220"/>
          <p:cNvSpPr>
            <a:spLocks noChangeArrowheads="1"/>
          </p:cNvSpPr>
          <p:nvPr/>
        </p:nvSpPr>
        <p:spPr bwMode="auto">
          <a:xfrm>
            <a:off x="6175375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6</a:t>
            </a:r>
            <a:endParaRPr lang="en-US" sz="1000">
              <a:cs typeface="Arial" charset="0"/>
            </a:endParaRPr>
          </a:p>
        </p:txBody>
      </p:sp>
      <p:sp>
        <p:nvSpPr>
          <p:cNvPr id="13432" name="Rectangle 221"/>
          <p:cNvSpPr>
            <a:spLocks noChangeArrowheads="1"/>
          </p:cNvSpPr>
          <p:nvPr/>
        </p:nvSpPr>
        <p:spPr bwMode="auto">
          <a:xfrm>
            <a:off x="6359525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7</a:t>
            </a:r>
            <a:endParaRPr lang="en-US" sz="1000">
              <a:cs typeface="Arial" charset="0"/>
            </a:endParaRPr>
          </a:p>
        </p:txBody>
      </p:sp>
      <p:sp>
        <p:nvSpPr>
          <p:cNvPr id="13433" name="Rectangle 222"/>
          <p:cNvSpPr>
            <a:spLocks noChangeArrowheads="1"/>
          </p:cNvSpPr>
          <p:nvPr/>
        </p:nvSpPr>
        <p:spPr bwMode="auto">
          <a:xfrm>
            <a:off x="6542088" y="21209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8</a:t>
            </a:r>
            <a:endParaRPr lang="en-US" sz="1000">
              <a:cs typeface="Arial" charset="0"/>
            </a:endParaRPr>
          </a:p>
        </p:txBody>
      </p:sp>
      <p:sp>
        <p:nvSpPr>
          <p:cNvPr id="13434" name="Rectangle 223"/>
          <p:cNvSpPr>
            <a:spLocks noChangeArrowheads="1"/>
          </p:cNvSpPr>
          <p:nvPr/>
        </p:nvSpPr>
        <p:spPr bwMode="auto">
          <a:xfrm>
            <a:off x="6727825" y="21209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9</a:t>
            </a:r>
            <a:endParaRPr lang="en-US" sz="1000">
              <a:cs typeface="Arial" charset="0"/>
            </a:endParaRPr>
          </a:p>
        </p:txBody>
      </p:sp>
      <p:sp>
        <p:nvSpPr>
          <p:cNvPr id="13435" name="Rectangle 224"/>
          <p:cNvSpPr>
            <a:spLocks noChangeArrowheads="1"/>
          </p:cNvSpPr>
          <p:nvPr/>
        </p:nvSpPr>
        <p:spPr bwMode="auto">
          <a:xfrm>
            <a:off x="6877050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10</a:t>
            </a:r>
            <a:endParaRPr lang="en-US" sz="1000">
              <a:cs typeface="Arial" charset="0"/>
            </a:endParaRPr>
          </a:p>
        </p:txBody>
      </p:sp>
      <p:sp>
        <p:nvSpPr>
          <p:cNvPr id="13436" name="Rectangle 225"/>
          <p:cNvSpPr>
            <a:spLocks noChangeArrowheads="1"/>
          </p:cNvSpPr>
          <p:nvPr/>
        </p:nvSpPr>
        <p:spPr bwMode="auto">
          <a:xfrm>
            <a:off x="7062788" y="2120900"/>
            <a:ext cx="1333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11</a:t>
            </a:r>
            <a:endParaRPr lang="en-US" sz="1000">
              <a:cs typeface="Arial" charset="0"/>
            </a:endParaRPr>
          </a:p>
        </p:txBody>
      </p:sp>
      <p:sp>
        <p:nvSpPr>
          <p:cNvPr id="13437" name="Rectangle 226"/>
          <p:cNvSpPr>
            <a:spLocks noChangeArrowheads="1"/>
          </p:cNvSpPr>
          <p:nvPr/>
        </p:nvSpPr>
        <p:spPr bwMode="auto">
          <a:xfrm>
            <a:off x="7245350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12</a:t>
            </a:r>
            <a:endParaRPr lang="en-US" sz="1000">
              <a:cs typeface="Arial" charset="0"/>
            </a:endParaRPr>
          </a:p>
        </p:txBody>
      </p:sp>
      <p:sp>
        <p:nvSpPr>
          <p:cNvPr id="13438" name="Rectangle 227"/>
          <p:cNvSpPr>
            <a:spLocks noChangeArrowheads="1"/>
          </p:cNvSpPr>
          <p:nvPr/>
        </p:nvSpPr>
        <p:spPr bwMode="auto">
          <a:xfrm>
            <a:off x="7432675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13</a:t>
            </a:r>
            <a:endParaRPr lang="en-US" sz="1000">
              <a:cs typeface="Arial" charset="0"/>
            </a:endParaRPr>
          </a:p>
        </p:txBody>
      </p:sp>
      <p:sp>
        <p:nvSpPr>
          <p:cNvPr id="13439" name="Rectangle 228"/>
          <p:cNvSpPr>
            <a:spLocks noChangeArrowheads="1"/>
          </p:cNvSpPr>
          <p:nvPr/>
        </p:nvSpPr>
        <p:spPr bwMode="auto">
          <a:xfrm>
            <a:off x="7615238" y="2120900"/>
            <a:ext cx="1539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14</a:t>
            </a:r>
            <a:endParaRPr lang="en-US" sz="1000">
              <a:cs typeface="Arial" charset="0"/>
            </a:endParaRPr>
          </a:p>
        </p:txBody>
      </p:sp>
      <p:sp>
        <p:nvSpPr>
          <p:cNvPr id="13440" name="Rectangle 229"/>
          <p:cNvSpPr>
            <a:spLocks noChangeArrowheads="1"/>
          </p:cNvSpPr>
          <p:nvPr/>
        </p:nvSpPr>
        <p:spPr bwMode="auto">
          <a:xfrm>
            <a:off x="7797800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15</a:t>
            </a:r>
            <a:endParaRPr lang="en-US" sz="1000">
              <a:cs typeface="Arial" charset="0"/>
            </a:endParaRPr>
          </a:p>
        </p:txBody>
      </p:sp>
      <p:sp>
        <p:nvSpPr>
          <p:cNvPr id="13441" name="Rectangle 230"/>
          <p:cNvSpPr>
            <a:spLocks noChangeArrowheads="1"/>
          </p:cNvSpPr>
          <p:nvPr/>
        </p:nvSpPr>
        <p:spPr bwMode="auto">
          <a:xfrm>
            <a:off x="7983538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16</a:t>
            </a:r>
            <a:endParaRPr lang="en-US" sz="1000">
              <a:cs typeface="Arial" charset="0"/>
            </a:endParaRPr>
          </a:p>
        </p:txBody>
      </p:sp>
      <p:sp>
        <p:nvSpPr>
          <p:cNvPr id="13442" name="Rectangle 231"/>
          <p:cNvSpPr>
            <a:spLocks noChangeArrowheads="1"/>
          </p:cNvSpPr>
          <p:nvPr/>
        </p:nvSpPr>
        <p:spPr bwMode="auto">
          <a:xfrm>
            <a:off x="8166100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17</a:t>
            </a:r>
            <a:endParaRPr lang="en-US" sz="1000">
              <a:cs typeface="Arial" charset="0"/>
            </a:endParaRPr>
          </a:p>
        </p:txBody>
      </p:sp>
      <p:sp>
        <p:nvSpPr>
          <p:cNvPr id="13443" name="Rectangle 232"/>
          <p:cNvSpPr>
            <a:spLocks noChangeArrowheads="1"/>
          </p:cNvSpPr>
          <p:nvPr/>
        </p:nvSpPr>
        <p:spPr bwMode="auto">
          <a:xfrm>
            <a:off x="8351838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18</a:t>
            </a:r>
            <a:endParaRPr lang="en-US" sz="1000">
              <a:cs typeface="Arial" charset="0"/>
            </a:endParaRPr>
          </a:p>
        </p:txBody>
      </p:sp>
      <p:sp>
        <p:nvSpPr>
          <p:cNvPr id="13444" name="Rectangle 233"/>
          <p:cNvSpPr>
            <a:spLocks noChangeArrowheads="1"/>
          </p:cNvSpPr>
          <p:nvPr/>
        </p:nvSpPr>
        <p:spPr bwMode="auto">
          <a:xfrm>
            <a:off x="8535988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19</a:t>
            </a:r>
            <a:endParaRPr lang="en-US" sz="1000">
              <a:cs typeface="Arial" charset="0"/>
            </a:endParaRPr>
          </a:p>
        </p:txBody>
      </p:sp>
      <p:sp>
        <p:nvSpPr>
          <p:cNvPr id="13445" name="Rectangle 234"/>
          <p:cNvSpPr>
            <a:spLocks noChangeArrowheads="1"/>
          </p:cNvSpPr>
          <p:nvPr/>
        </p:nvSpPr>
        <p:spPr bwMode="auto">
          <a:xfrm>
            <a:off x="8718550" y="21209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20</a:t>
            </a:r>
            <a:endParaRPr lang="en-US" sz="1000">
              <a:cs typeface="Arial" charset="0"/>
            </a:endParaRPr>
          </a:p>
        </p:txBody>
      </p:sp>
      <p:sp>
        <p:nvSpPr>
          <p:cNvPr id="13446" name="Rectangle 235"/>
          <p:cNvSpPr>
            <a:spLocks noChangeArrowheads="1"/>
          </p:cNvSpPr>
          <p:nvPr/>
        </p:nvSpPr>
        <p:spPr bwMode="auto">
          <a:xfrm>
            <a:off x="8874125" y="2120900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&gt;20</a:t>
            </a:r>
            <a:endParaRPr lang="en-US" sz="1000">
              <a:cs typeface="Arial" charset="0"/>
            </a:endParaRPr>
          </a:p>
        </p:txBody>
      </p:sp>
      <p:sp>
        <p:nvSpPr>
          <p:cNvPr id="13447" name="Rectangle 236"/>
          <p:cNvSpPr>
            <a:spLocks noChangeArrowheads="1"/>
          </p:cNvSpPr>
          <p:nvPr/>
        </p:nvSpPr>
        <p:spPr bwMode="auto">
          <a:xfrm>
            <a:off x="8507413" y="627063"/>
            <a:ext cx="100012" cy="10160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48" name="Rectangle 237"/>
          <p:cNvSpPr>
            <a:spLocks noChangeArrowheads="1"/>
          </p:cNvSpPr>
          <p:nvPr/>
        </p:nvSpPr>
        <p:spPr bwMode="auto">
          <a:xfrm>
            <a:off x="8642350" y="606425"/>
            <a:ext cx="428625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cs typeface="Arial" charset="0"/>
              </a:rPr>
              <a:t>WI -38</a:t>
            </a:r>
            <a:endParaRPr lang="en-US">
              <a:cs typeface="Arial" charset="0"/>
            </a:endParaRPr>
          </a:p>
        </p:txBody>
      </p:sp>
      <p:sp>
        <p:nvSpPr>
          <p:cNvPr id="13449" name="Rectangle 238"/>
          <p:cNvSpPr>
            <a:spLocks noChangeArrowheads="1"/>
          </p:cNvSpPr>
          <p:nvPr/>
        </p:nvSpPr>
        <p:spPr bwMode="auto">
          <a:xfrm>
            <a:off x="8516938" y="441325"/>
            <a:ext cx="100012" cy="101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0" name="Rectangle 239"/>
          <p:cNvSpPr>
            <a:spLocks noChangeArrowheads="1"/>
          </p:cNvSpPr>
          <p:nvPr/>
        </p:nvSpPr>
        <p:spPr bwMode="auto">
          <a:xfrm>
            <a:off x="8651875" y="420688"/>
            <a:ext cx="16351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cs typeface="Arial" charset="0"/>
              </a:rPr>
              <a:t>BJ</a:t>
            </a:r>
            <a:endParaRPr lang="en-US">
              <a:cs typeface="Arial" charset="0"/>
            </a:endParaRPr>
          </a:p>
        </p:txBody>
      </p:sp>
      <p:sp>
        <p:nvSpPr>
          <p:cNvPr id="13451" name="Rectangle 241"/>
          <p:cNvSpPr>
            <a:spLocks noChangeArrowheads="1"/>
          </p:cNvSpPr>
          <p:nvPr/>
        </p:nvSpPr>
        <p:spPr bwMode="auto">
          <a:xfrm>
            <a:off x="979488" y="3652838"/>
            <a:ext cx="50800" cy="6492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2" name="Rectangle 242"/>
          <p:cNvSpPr>
            <a:spLocks noChangeArrowheads="1"/>
          </p:cNvSpPr>
          <p:nvPr/>
        </p:nvSpPr>
        <p:spPr bwMode="auto">
          <a:xfrm>
            <a:off x="1162050" y="3003550"/>
            <a:ext cx="53975" cy="129857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3" name="Rectangle 243"/>
          <p:cNvSpPr>
            <a:spLocks noChangeArrowheads="1"/>
          </p:cNvSpPr>
          <p:nvPr/>
        </p:nvSpPr>
        <p:spPr bwMode="auto">
          <a:xfrm>
            <a:off x="1347788" y="3652838"/>
            <a:ext cx="52387" cy="6492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4" name="Rectangle 244"/>
          <p:cNvSpPr>
            <a:spLocks noChangeArrowheads="1"/>
          </p:cNvSpPr>
          <p:nvPr/>
        </p:nvSpPr>
        <p:spPr bwMode="auto">
          <a:xfrm>
            <a:off x="1530350" y="3652838"/>
            <a:ext cx="52388" cy="6492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5" name="Rectangle 245"/>
          <p:cNvSpPr>
            <a:spLocks noChangeArrowheads="1"/>
          </p:cNvSpPr>
          <p:nvPr/>
        </p:nvSpPr>
        <p:spPr bwMode="auto">
          <a:xfrm>
            <a:off x="2268538" y="3652838"/>
            <a:ext cx="52387" cy="6492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6" name="Rectangle 246"/>
          <p:cNvSpPr>
            <a:spLocks noChangeArrowheads="1"/>
          </p:cNvSpPr>
          <p:nvPr/>
        </p:nvSpPr>
        <p:spPr bwMode="auto">
          <a:xfrm>
            <a:off x="2636838" y="3652838"/>
            <a:ext cx="52387" cy="6492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7" name="Rectangle 247"/>
          <p:cNvSpPr>
            <a:spLocks noChangeArrowheads="1"/>
          </p:cNvSpPr>
          <p:nvPr/>
        </p:nvSpPr>
        <p:spPr bwMode="auto">
          <a:xfrm>
            <a:off x="3741738" y="3652838"/>
            <a:ext cx="50800" cy="6492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8" name="Rectangle 248"/>
          <p:cNvSpPr>
            <a:spLocks noChangeArrowheads="1"/>
          </p:cNvSpPr>
          <p:nvPr/>
        </p:nvSpPr>
        <p:spPr bwMode="auto">
          <a:xfrm>
            <a:off x="1216025" y="3903663"/>
            <a:ext cx="52388" cy="3984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59" name="Rectangle 249"/>
          <p:cNvSpPr>
            <a:spLocks noChangeArrowheads="1"/>
          </p:cNvSpPr>
          <p:nvPr/>
        </p:nvSpPr>
        <p:spPr bwMode="auto">
          <a:xfrm>
            <a:off x="1582738" y="3105150"/>
            <a:ext cx="52387" cy="1196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60" name="Rectangle 250"/>
          <p:cNvSpPr>
            <a:spLocks noChangeArrowheads="1"/>
          </p:cNvSpPr>
          <p:nvPr/>
        </p:nvSpPr>
        <p:spPr bwMode="auto">
          <a:xfrm>
            <a:off x="1768475" y="3105150"/>
            <a:ext cx="52388" cy="1196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61" name="Rectangle 251"/>
          <p:cNvSpPr>
            <a:spLocks noChangeArrowheads="1"/>
          </p:cNvSpPr>
          <p:nvPr/>
        </p:nvSpPr>
        <p:spPr bwMode="auto">
          <a:xfrm>
            <a:off x="2320925" y="3903663"/>
            <a:ext cx="50800" cy="3984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62" name="Rectangle 252"/>
          <p:cNvSpPr>
            <a:spLocks noChangeArrowheads="1"/>
          </p:cNvSpPr>
          <p:nvPr/>
        </p:nvSpPr>
        <p:spPr bwMode="auto">
          <a:xfrm>
            <a:off x="2506663" y="3903663"/>
            <a:ext cx="50800" cy="3984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63" name="Rectangle 253"/>
          <p:cNvSpPr>
            <a:spLocks noChangeArrowheads="1"/>
          </p:cNvSpPr>
          <p:nvPr/>
        </p:nvSpPr>
        <p:spPr bwMode="auto">
          <a:xfrm>
            <a:off x="2689225" y="3105150"/>
            <a:ext cx="52388" cy="1196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64" name="Rectangle 254"/>
          <p:cNvSpPr>
            <a:spLocks noChangeArrowheads="1"/>
          </p:cNvSpPr>
          <p:nvPr/>
        </p:nvSpPr>
        <p:spPr bwMode="auto">
          <a:xfrm>
            <a:off x="2871788" y="3903663"/>
            <a:ext cx="52387" cy="3984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465" name="Line 255"/>
          <p:cNvSpPr>
            <a:spLocks noChangeShapeType="1"/>
          </p:cNvSpPr>
          <p:nvPr/>
        </p:nvSpPr>
        <p:spPr bwMode="auto">
          <a:xfrm>
            <a:off x="569913" y="2744788"/>
            <a:ext cx="1587" cy="155733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6" name="Line 256"/>
          <p:cNvSpPr>
            <a:spLocks noChangeShapeType="1"/>
          </p:cNvSpPr>
          <p:nvPr/>
        </p:nvSpPr>
        <p:spPr bwMode="auto">
          <a:xfrm>
            <a:off x="527050" y="4302125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7" name="Line 258"/>
          <p:cNvSpPr>
            <a:spLocks noChangeShapeType="1"/>
          </p:cNvSpPr>
          <p:nvPr/>
        </p:nvSpPr>
        <p:spPr bwMode="auto">
          <a:xfrm>
            <a:off x="527050" y="3784600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8" name="Line 260"/>
          <p:cNvSpPr>
            <a:spLocks noChangeShapeType="1"/>
          </p:cNvSpPr>
          <p:nvPr/>
        </p:nvSpPr>
        <p:spPr bwMode="auto">
          <a:xfrm>
            <a:off x="527050" y="3262313"/>
            <a:ext cx="42863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9" name="Line 262"/>
          <p:cNvSpPr>
            <a:spLocks noChangeShapeType="1"/>
          </p:cNvSpPr>
          <p:nvPr/>
        </p:nvSpPr>
        <p:spPr bwMode="auto">
          <a:xfrm>
            <a:off x="527050" y="2744788"/>
            <a:ext cx="42863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0" name="Line 263"/>
          <p:cNvSpPr>
            <a:spLocks noChangeShapeType="1"/>
          </p:cNvSpPr>
          <p:nvPr/>
        </p:nvSpPr>
        <p:spPr bwMode="auto">
          <a:xfrm>
            <a:off x="569913" y="4302125"/>
            <a:ext cx="4052887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1" name="Line 264"/>
          <p:cNvSpPr>
            <a:spLocks noChangeShapeType="1"/>
          </p:cNvSpPr>
          <p:nvPr/>
        </p:nvSpPr>
        <p:spPr bwMode="auto">
          <a:xfrm flipV="1">
            <a:off x="56991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2" name="Line 265"/>
          <p:cNvSpPr>
            <a:spLocks noChangeShapeType="1"/>
          </p:cNvSpPr>
          <p:nvPr/>
        </p:nvSpPr>
        <p:spPr bwMode="auto">
          <a:xfrm flipV="1">
            <a:off x="75406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3" name="Line 266"/>
          <p:cNvSpPr>
            <a:spLocks noChangeShapeType="1"/>
          </p:cNvSpPr>
          <p:nvPr/>
        </p:nvSpPr>
        <p:spPr bwMode="auto">
          <a:xfrm flipV="1">
            <a:off x="93980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4" name="Line 267"/>
          <p:cNvSpPr>
            <a:spLocks noChangeShapeType="1"/>
          </p:cNvSpPr>
          <p:nvPr/>
        </p:nvSpPr>
        <p:spPr bwMode="auto">
          <a:xfrm flipV="1">
            <a:off x="112236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5" name="Line 268"/>
          <p:cNvSpPr>
            <a:spLocks noChangeShapeType="1"/>
          </p:cNvSpPr>
          <p:nvPr/>
        </p:nvSpPr>
        <p:spPr bwMode="auto">
          <a:xfrm flipV="1">
            <a:off x="130810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6" name="Line 269"/>
          <p:cNvSpPr>
            <a:spLocks noChangeShapeType="1"/>
          </p:cNvSpPr>
          <p:nvPr/>
        </p:nvSpPr>
        <p:spPr bwMode="auto">
          <a:xfrm flipV="1">
            <a:off x="149066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7" name="Line 270"/>
          <p:cNvSpPr>
            <a:spLocks noChangeShapeType="1"/>
          </p:cNvSpPr>
          <p:nvPr/>
        </p:nvSpPr>
        <p:spPr bwMode="auto">
          <a:xfrm flipV="1">
            <a:off x="167481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8" name="Line 271"/>
          <p:cNvSpPr>
            <a:spLocks noChangeShapeType="1"/>
          </p:cNvSpPr>
          <p:nvPr/>
        </p:nvSpPr>
        <p:spPr bwMode="auto">
          <a:xfrm flipV="1">
            <a:off x="186055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9" name="Line 272"/>
          <p:cNvSpPr>
            <a:spLocks noChangeShapeType="1"/>
          </p:cNvSpPr>
          <p:nvPr/>
        </p:nvSpPr>
        <p:spPr bwMode="auto">
          <a:xfrm flipV="1">
            <a:off x="204311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0" name="Line 273"/>
          <p:cNvSpPr>
            <a:spLocks noChangeShapeType="1"/>
          </p:cNvSpPr>
          <p:nvPr/>
        </p:nvSpPr>
        <p:spPr bwMode="auto">
          <a:xfrm flipV="1">
            <a:off x="222885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1" name="Line 274"/>
          <p:cNvSpPr>
            <a:spLocks noChangeShapeType="1"/>
          </p:cNvSpPr>
          <p:nvPr/>
        </p:nvSpPr>
        <p:spPr bwMode="auto">
          <a:xfrm flipV="1">
            <a:off x="241141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2" name="Line 275"/>
          <p:cNvSpPr>
            <a:spLocks noChangeShapeType="1"/>
          </p:cNvSpPr>
          <p:nvPr/>
        </p:nvSpPr>
        <p:spPr bwMode="auto">
          <a:xfrm flipV="1">
            <a:off x="259715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3" name="Line 276"/>
          <p:cNvSpPr>
            <a:spLocks noChangeShapeType="1"/>
          </p:cNvSpPr>
          <p:nvPr/>
        </p:nvSpPr>
        <p:spPr bwMode="auto">
          <a:xfrm flipV="1">
            <a:off x="278130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4" name="Line 277"/>
          <p:cNvSpPr>
            <a:spLocks noChangeShapeType="1"/>
          </p:cNvSpPr>
          <p:nvPr/>
        </p:nvSpPr>
        <p:spPr bwMode="auto">
          <a:xfrm flipV="1">
            <a:off x="296386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5" name="Line 278"/>
          <p:cNvSpPr>
            <a:spLocks noChangeShapeType="1"/>
          </p:cNvSpPr>
          <p:nvPr/>
        </p:nvSpPr>
        <p:spPr bwMode="auto">
          <a:xfrm flipV="1">
            <a:off x="314960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6" name="Line 279"/>
          <p:cNvSpPr>
            <a:spLocks noChangeShapeType="1"/>
          </p:cNvSpPr>
          <p:nvPr/>
        </p:nvSpPr>
        <p:spPr bwMode="auto">
          <a:xfrm flipV="1">
            <a:off x="333216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7" name="Line 280"/>
          <p:cNvSpPr>
            <a:spLocks noChangeShapeType="1"/>
          </p:cNvSpPr>
          <p:nvPr/>
        </p:nvSpPr>
        <p:spPr bwMode="auto">
          <a:xfrm flipV="1">
            <a:off x="351790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8" name="Line 281"/>
          <p:cNvSpPr>
            <a:spLocks noChangeShapeType="1"/>
          </p:cNvSpPr>
          <p:nvPr/>
        </p:nvSpPr>
        <p:spPr bwMode="auto">
          <a:xfrm flipV="1">
            <a:off x="370205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9" name="Line 282"/>
          <p:cNvSpPr>
            <a:spLocks noChangeShapeType="1"/>
          </p:cNvSpPr>
          <p:nvPr/>
        </p:nvSpPr>
        <p:spPr bwMode="auto">
          <a:xfrm flipV="1">
            <a:off x="388461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0" name="Line 283"/>
          <p:cNvSpPr>
            <a:spLocks noChangeShapeType="1"/>
          </p:cNvSpPr>
          <p:nvPr/>
        </p:nvSpPr>
        <p:spPr bwMode="auto">
          <a:xfrm flipV="1">
            <a:off x="407035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1" name="Line 284"/>
          <p:cNvSpPr>
            <a:spLocks noChangeShapeType="1"/>
          </p:cNvSpPr>
          <p:nvPr/>
        </p:nvSpPr>
        <p:spPr bwMode="auto">
          <a:xfrm flipV="1">
            <a:off x="4252913" y="430212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2" name="Line 285"/>
          <p:cNvSpPr>
            <a:spLocks noChangeShapeType="1"/>
          </p:cNvSpPr>
          <p:nvPr/>
        </p:nvSpPr>
        <p:spPr bwMode="auto">
          <a:xfrm flipV="1">
            <a:off x="443865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3" name="Line 286"/>
          <p:cNvSpPr>
            <a:spLocks noChangeShapeType="1"/>
          </p:cNvSpPr>
          <p:nvPr/>
        </p:nvSpPr>
        <p:spPr bwMode="auto">
          <a:xfrm flipV="1">
            <a:off x="4622800" y="430212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4" name="Rectangle 287"/>
          <p:cNvSpPr>
            <a:spLocks noChangeArrowheads="1"/>
          </p:cNvSpPr>
          <p:nvPr/>
        </p:nvSpPr>
        <p:spPr bwMode="auto">
          <a:xfrm>
            <a:off x="403225" y="4219575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495" name="Rectangle 289"/>
          <p:cNvSpPr>
            <a:spLocks noChangeArrowheads="1"/>
          </p:cNvSpPr>
          <p:nvPr/>
        </p:nvSpPr>
        <p:spPr bwMode="auto">
          <a:xfrm>
            <a:off x="306388" y="3702050"/>
            <a:ext cx="1793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0.1</a:t>
            </a:r>
            <a:endParaRPr lang="en-US" sz="1000">
              <a:cs typeface="Arial" charset="0"/>
            </a:endParaRPr>
          </a:p>
        </p:txBody>
      </p:sp>
      <p:sp>
        <p:nvSpPr>
          <p:cNvPr id="13496" name="Rectangle 291"/>
          <p:cNvSpPr>
            <a:spLocks noChangeArrowheads="1"/>
          </p:cNvSpPr>
          <p:nvPr/>
        </p:nvSpPr>
        <p:spPr bwMode="auto">
          <a:xfrm>
            <a:off x="306388" y="3181350"/>
            <a:ext cx="1793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0.2</a:t>
            </a:r>
            <a:endParaRPr lang="en-US" sz="1000">
              <a:cs typeface="Arial" charset="0"/>
            </a:endParaRPr>
          </a:p>
        </p:txBody>
      </p:sp>
      <p:sp>
        <p:nvSpPr>
          <p:cNvPr id="13497" name="Rectangle 293"/>
          <p:cNvSpPr>
            <a:spLocks noChangeArrowheads="1"/>
          </p:cNvSpPr>
          <p:nvPr/>
        </p:nvSpPr>
        <p:spPr bwMode="auto">
          <a:xfrm>
            <a:off x="306388" y="2662238"/>
            <a:ext cx="1793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0.3</a:t>
            </a:r>
            <a:endParaRPr lang="en-US" sz="1000">
              <a:cs typeface="Arial" charset="0"/>
            </a:endParaRPr>
          </a:p>
        </p:txBody>
      </p:sp>
      <p:sp>
        <p:nvSpPr>
          <p:cNvPr id="13498" name="Rectangle 294"/>
          <p:cNvSpPr>
            <a:spLocks noChangeArrowheads="1"/>
          </p:cNvSpPr>
          <p:nvPr/>
        </p:nvSpPr>
        <p:spPr bwMode="auto">
          <a:xfrm>
            <a:off x="631825" y="43815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499" name="Rectangle 295"/>
          <p:cNvSpPr>
            <a:spLocks noChangeArrowheads="1"/>
          </p:cNvSpPr>
          <p:nvPr/>
        </p:nvSpPr>
        <p:spPr bwMode="auto">
          <a:xfrm>
            <a:off x="817563" y="43815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</a:t>
            </a:r>
            <a:endParaRPr lang="en-US" sz="1000">
              <a:cs typeface="Arial" charset="0"/>
            </a:endParaRPr>
          </a:p>
        </p:txBody>
      </p:sp>
      <p:sp>
        <p:nvSpPr>
          <p:cNvPr id="13500" name="Rectangle 296"/>
          <p:cNvSpPr>
            <a:spLocks noChangeArrowheads="1"/>
          </p:cNvSpPr>
          <p:nvPr/>
        </p:nvSpPr>
        <p:spPr bwMode="auto">
          <a:xfrm>
            <a:off x="1001713" y="43815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</a:t>
            </a:r>
            <a:endParaRPr lang="en-US" sz="1000">
              <a:cs typeface="Arial" charset="0"/>
            </a:endParaRPr>
          </a:p>
        </p:txBody>
      </p:sp>
      <p:sp>
        <p:nvSpPr>
          <p:cNvPr id="13501" name="Rectangle 297"/>
          <p:cNvSpPr>
            <a:spLocks noChangeArrowheads="1"/>
          </p:cNvSpPr>
          <p:nvPr/>
        </p:nvSpPr>
        <p:spPr bwMode="auto">
          <a:xfrm>
            <a:off x="1184275" y="43815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3</a:t>
            </a:r>
            <a:endParaRPr lang="en-US" sz="1000">
              <a:cs typeface="Arial" charset="0"/>
            </a:endParaRPr>
          </a:p>
        </p:txBody>
      </p:sp>
      <p:sp>
        <p:nvSpPr>
          <p:cNvPr id="13502" name="Rectangle 298"/>
          <p:cNvSpPr>
            <a:spLocks noChangeArrowheads="1"/>
          </p:cNvSpPr>
          <p:nvPr/>
        </p:nvSpPr>
        <p:spPr bwMode="auto">
          <a:xfrm>
            <a:off x="1370013" y="4381500"/>
            <a:ext cx="762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4</a:t>
            </a:r>
            <a:endParaRPr lang="en-US" sz="1000">
              <a:cs typeface="Arial" charset="0"/>
            </a:endParaRPr>
          </a:p>
        </p:txBody>
      </p:sp>
      <p:sp>
        <p:nvSpPr>
          <p:cNvPr id="13503" name="Rectangle 299"/>
          <p:cNvSpPr>
            <a:spLocks noChangeArrowheads="1"/>
          </p:cNvSpPr>
          <p:nvPr/>
        </p:nvSpPr>
        <p:spPr bwMode="auto">
          <a:xfrm>
            <a:off x="1552575" y="43815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5</a:t>
            </a:r>
            <a:endParaRPr lang="en-US" sz="1000">
              <a:cs typeface="Arial" charset="0"/>
            </a:endParaRPr>
          </a:p>
        </p:txBody>
      </p:sp>
      <p:sp>
        <p:nvSpPr>
          <p:cNvPr id="13504" name="Rectangle 300"/>
          <p:cNvSpPr>
            <a:spLocks noChangeArrowheads="1"/>
          </p:cNvSpPr>
          <p:nvPr/>
        </p:nvSpPr>
        <p:spPr bwMode="auto">
          <a:xfrm>
            <a:off x="1738313" y="43815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6</a:t>
            </a:r>
            <a:endParaRPr lang="en-US" sz="1000">
              <a:cs typeface="Arial" charset="0"/>
            </a:endParaRPr>
          </a:p>
        </p:txBody>
      </p:sp>
      <p:sp>
        <p:nvSpPr>
          <p:cNvPr id="13505" name="Rectangle 301"/>
          <p:cNvSpPr>
            <a:spLocks noChangeArrowheads="1"/>
          </p:cNvSpPr>
          <p:nvPr/>
        </p:nvSpPr>
        <p:spPr bwMode="auto">
          <a:xfrm>
            <a:off x="1922463" y="43815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7</a:t>
            </a:r>
            <a:endParaRPr lang="en-US" sz="1000">
              <a:cs typeface="Arial" charset="0"/>
            </a:endParaRPr>
          </a:p>
        </p:txBody>
      </p:sp>
      <p:sp>
        <p:nvSpPr>
          <p:cNvPr id="13506" name="Rectangle 302"/>
          <p:cNvSpPr>
            <a:spLocks noChangeArrowheads="1"/>
          </p:cNvSpPr>
          <p:nvPr/>
        </p:nvSpPr>
        <p:spPr bwMode="auto">
          <a:xfrm>
            <a:off x="2105025" y="438150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8</a:t>
            </a:r>
            <a:endParaRPr lang="en-US" sz="1000">
              <a:cs typeface="Arial" charset="0"/>
            </a:endParaRPr>
          </a:p>
        </p:txBody>
      </p:sp>
      <p:sp>
        <p:nvSpPr>
          <p:cNvPr id="13507" name="Rectangle 303"/>
          <p:cNvSpPr>
            <a:spLocks noChangeArrowheads="1"/>
          </p:cNvSpPr>
          <p:nvPr/>
        </p:nvSpPr>
        <p:spPr bwMode="auto">
          <a:xfrm>
            <a:off x="2290763" y="438150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9</a:t>
            </a:r>
            <a:endParaRPr lang="en-US" sz="1000">
              <a:cs typeface="Arial" charset="0"/>
            </a:endParaRPr>
          </a:p>
        </p:txBody>
      </p:sp>
      <p:sp>
        <p:nvSpPr>
          <p:cNvPr id="13508" name="Rectangle 304"/>
          <p:cNvSpPr>
            <a:spLocks noChangeArrowheads="1"/>
          </p:cNvSpPr>
          <p:nvPr/>
        </p:nvSpPr>
        <p:spPr bwMode="auto">
          <a:xfrm>
            <a:off x="2439988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10</a:t>
            </a:r>
            <a:endParaRPr lang="en-US" sz="1000">
              <a:cs typeface="Arial" charset="0"/>
            </a:endParaRPr>
          </a:p>
        </p:txBody>
      </p:sp>
      <p:sp>
        <p:nvSpPr>
          <p:cNvPr id="13509" name="Rectangle 305"/>
          <p:cNvSpPr>
            <a:spLocks noChangeArrowheads="1"/>
          </p:cNvSpPr>
          <p:nvPr/>
        </p:nvSpPr>
        <p:spPr bwMode="auto">
          <a:xfrm>
            <a:off x="2625725" y="4381500"/>
            <a:ext cx="1333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11</a:t>
            </a:r>
            <a:endParaRPr lang="en-US" sz="1000">
              <a:cs typeface="Arial" charset="0"/>
            </a:endParaRPr>
          </a:p>
        </p:txBody>
      </p:sp>
      <p:sp>
        <p:nvSpPr>
          <p:cNvPr id="13510" name="Rectangle 306"/>
          <p:cNvSpPr>
            <a:spLocks noChangeArrowheads="1"/>
          </p:cNvSpPr>
          <p:nvPr/>
        </p:nvSpPr>
        <p:spPr bwMode="auto">
          <a:xfrm>
            <a:off x="2808288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12</a:t>
            </a:r>
            <a:endParaRPr lang="en-US" sz="1000">
              <a:cs typeface="Arial" charset="0"/>
            </a:endParaRPr>
          </a:p>
        </p:txBody>
      </p:sp>
      <p:sp>
        <p:nvSpPr>
          <p:cNvPr id="13511" name="Rectangle 307"/>
          <p:cNvSpPr>
            <a:spLocks noChangeArrowheads="1"/>
          </p:cNvSpPr>
          <p:nvPr/>
        </p:nvSpPr>
        <p:spPr bwMode="auto">
          <a:xfrm>
            <a:off x="2995613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13</a:t>
            </a:r>
            <a:endParaRPr lang="en-US" sz="1000">
              <a:cs typeface="Arial" charset="0"/>
            </a:endParaRPr>
          </a:p>
        </p:txBody>
      </p:sp>
      <p:sp>
        <p:nvSpPr>
          <p:cNvPr id="13512" name="Rectangle 308"/>
          <p:cNvSpPr>
            <a:spLocks noChangeArrowheads="1"/>
          </p:cNvSpPr>
          <p:nvPr/>
        </p:nvSpPr>
        <p:spPr bwMode="auto">
          <a:xfrm>
            <a:off x="3178175" y="4381500"/>
            <a:ext cx="1539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14</a:t>
            </a:r>
            <a:endParaRPr lang="en-US" sz="1000">
              <a:cs typeface="Arial" charset="0"/>
            </a:endParaRPr>
          </a:p>
        </p:txBody>
      </p:sp>
      <p:sp>
        <p:nvSpPr>
          <p:cNvPr id="13513" name="Rectangle 309"/>
          <p:cNvSpPr>
            <a:spLocks noChangeArrowheads="1"/>
          </p:cNvSpPr>
          <p:nvPr/>
        </p:nvSpPr>
        <p:spPr bwMode="auto">
          <a:xfrm>
            <a:off x="3360738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15</a:t>
            </a:r>
            <a:endParaRPr lang="en-US" sz="1000">
              <a:cs typeface="Arial" charset="0"/>
            </a:endParaRPr>
          </a:p>
        </p:txBody>
      </p:sp>
      <p:sp>
        <p:nvSpPr>
          <p:cNvPr id="13514" name="Rectangle 310"/>
          <p:cNvSpPr>
            <a:spLocks noChangeArrowheads="1"/>
          </p:cNvSpPr>
          <p:nvPr/>
        </p:nvSpPr>
        <p:spPr bwMode="auto">
          <a:xfrm>
            <a:off x="3546475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16</a:t>
            </a:r>
            <a:endParaRPr lang="en-US" sz="1000">
              <a:cs typeface="Arial" charset="0"/>
            </a:endParaRPr>
          </a:p>
        </p:txBody>
      </p:sp>
      <p:sp>
        <p:nvSpPr>
          <p:cNvPr id="13515" name="Rectangle 311"/>
          <p:cNvSpPr>
            <a:spLocks noChangeArrowheads="1"/>
          </p:cNvSpPr>
          <p:nvPr/>
        </p:nvSpPr>
        <p:spPr bwMode="auto">
          <a:xfrm>
            <a:off x="3729038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17</a:t>
            </a:r>
            <a:endParaRPr lang="en-US" sz="1000">
              <a:cs typeface="Arial" charset="0"/>
            </a:endParaRPr>
          </a:p>
        </p:txBody>
      </p:sp>
      <p:sp>
        <p:nvSpPr>
          <p:cNvPr id="13516" name="Rectangle 312"/>
          <p:cNvSpPr>
            <a:spLocks noChangeArrowheads="1"/>
          </p:cNvSpPr>
          <p:nvPr/>
        </p:nvSpPr>
        <p:spPr bwMode="auto">
          <a:xfrm>
            <a:off x="3914775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18</a:t>
            </a:r>
            <a:endParaRPr lang="en-US" sz="1000">
              <a:cs typeface="Arial" charset="0"/>
            </a:endParaRPr>
          </a:p>
        </p:txBody>
      </p:sp>
      <p:sp>
        <p:nvSpPr>
          <p:cNvPr id="13517" name="Rectangle 313"/>
          <p:cNvSpPr>
            <a:spLocks noChangeArrowheads="1"/>
          </p:cNvSpPr>
          <p:nvPr/>
        </p:nvSpPr>
        <p:spPr bwMode="auto">
          <a:xfrm>
            <a:off x="4098925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19</a:t>
            </a:r>
            <a:endParaRPr lang="en-US" sz="1000">
              <a:cs typeface="Arial" charset="0"/>
            </a:endParaRPr>
          </a:p>
        </p:txBody>
      </p:sp>
      <p:sp>
        <p:nvSpPr>
          <p:cNvPr id="13518" name="Rectangle 314"/>
          <p:cNvSpPr>
            <a:spLocks noChangeArrowheads="1"/>
          </p:cNvSpPr>
          <p:nvPr/>
        </p:nvSpPr>
        <p:spPr bwMode="auto">
          <a:xfrm>
            <a:off x="4281488" y="438150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20</a:t>
            </a:r>
            <a:endParaRPr lang="en-US" sz="1000">
              <a:cs typeface="Arial" charset="0"/>
            </a:endParaRPr>
          </a:p>
        </p:txBody>
      </p:sp>
      <p:sp>
        <p:nvSpPr>
          <p:cNvPr id="13519" name="Rectangle 315"/>
          <p:cNvSpPr>
            <a:spLocks noChangeArrowheads="1"/>
          </p:cNvSpPr>
          <p:nvPr/>
        </p:nvSpPr>
        <p:spPr bwMode="auto">
          <a:xfrm>
            <a:off x="4437063" y="4381500"/>
            <a:ext cx="2174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&gt;20</a:t>
            </a:r>
            <a:endParaRPr lang="en-US" sz="1000">
              <a:cs typeface="Arial" charset="0"/>
            </a:endParaRPr>
          </a:p>
        </p:txBody>
      </p:sp>
      <p:sp>
        <p:nvSpPr>
          <p:cNvPr id="13520" name="Rectangle 321"/>
          <p:cNvSpPr>
            <a:spLocks noChangeArrowheads="1"/>
          </p:cNvSpPr>
          <p:nvPr/>
        </p:nvSpPr>
        <p:spPr bwMode="auto">
          <a:xfrm>
            <a:off x="5132388" y="4056063"/>
            <a:ext cx="50800" cy="25241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1" name="Rectangle 322"/>
          <p:cNvSpPr>
            <a:spLocks noChangeArrowheads="1"/>
          </p:cNvSpPr>
          <p:nvPr/>
        </p:nvSpPr>
        <p:spPr bwMode="auto">
          <a:xfrm>
            <a:off x="5311775" y="3802063"/>
            <a:ext cx="52388" cy="50641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2" name="Rectangle 323"/>
          <p:cNvSpPr>
            <a:spLocks noChangeArrowheads="1"/>
          </p:cNvSpPr>
          <p:nvPr/>
        </p:nvSpPr>
        <p:spPr bwMode="auto">
          <a:xfrm>
            <a:off x="5491163" y="3046413"/>
            <a:ext cx="52387" cy="126206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3" name="Rectangle 324"/>
          <p:cNvSpPr>
            <a:spLocks noChangeArrowheads="1"/>
          </p:cNvSpPr>
          <p:nvPr/>
        </p:nvSpPr>
        <p:spPr bwMode="auto">
          <a:xfrm>
            <a:off x="6446838" y="3973513"/>
            <a:ext cx="50800" cy="3349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4" name="Rectangle 325"/>
          <p:cNvSpPr>
            <a:spLocks noChangeArrowheads="1"/>
          </p:cNvSpPr>
          <p:nvPr/>
        </p:nvSpPr>
        <p:spPr bwMode="auto">
          <a:xfrm>
            <a:off x="7348538" y="3298825"/>
            <a:ext cx="52387" cy="10096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5" name="Rectangle 326"/>
          <p:cNvSpPr>
            <a:spLocks noChangeArrowheads="1"/>
          </p:cNvSpPr>
          <p:nvPr/>
        </p:nvSpPr>
        <p:spPr bwMode="auto">
          <a:xfrm>
            <a:off x="7527925" y="3973513"/>
            <a:ext cx="52388" cy="3349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6" name="Rectangle 327"/>
          <p:cNvSpPr>
            <a:spLocks noChangeArrowheads="1"/>
          </p:cNvSpPr>
          <p:nvPr/>
        </p:nvSpPr>
        <p:spPr bwMode="auto">
          <a:xfrm>
            <a:off x="7708900" y="3973513"/>
            <a:ext cx="50800" cy="3349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27" name="Line 328"/>
          <p:cNvSpPr>
            <a:spLocks noChangeShapeType="1"/>
          </p:cNvSpPr>
          <p:nvPr/>
        </p:nvSpPr>
        <p:spPr bwMode="auto">
          <a:xfrm>
            <a:off x="5095875" y="2894013"/>
            <a:ext cx="1588" cy="14144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28" name="Line 329"/>
          <p:cNvSpPr>
            <a:spLocks noChangeShapeType="1"/>
          </p:cNvSpPr>
          <p:nvPr/>
        </p:nvSpPr>
        <p:spPr bwMode="auto">
          <a:xfrm>
            <a:off x="5053013" y="4308475"/>
            <a:ext cx="428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29" name="Line 330"/>
          <p:cNvSpPr>
            <a:spLocks noChangeShapeType="1"/>
          </p:cNvSpPr>
          <p:nvPr/>
        </p:nvSpPr>
        <p:spPr bwMode="auto">
          <a:xfrm>
            <a:off x="5053013" y="4106863"/>
            <a:ext cx="42862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0" name="Line 331"/>
          <p:cNvSpPr>
            <a:spLocks noChangeShapeType="1"/>
          </p:cNvSpPr>
          <p:nvPr/>
        </p:nvSpPr>
        <p:spPr bwMode="auto">
          <a:xfrm>
            <a:off x="5053013" y="3903663"/>
            <a:ext cx="42862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1" name="Line 332"/>
          <p:cNvSpPr>
            <a:spLocks noChangeShapeType="1"/>
          </p:cNvSpPr>
          <p:nvPr/>
        </p:nvSpPr>
        <p:spPr bwMode="auto">
          <a:xfrm>
            <a:off x="5053013" y="3702050"/>
            <a:ext cx="428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2" name="Line 333"/>
          <p:cNvSpPr>
            <a:spLocks noChangeShapeType="1"/>
          </p:cNvSpPr>
          <p:nvPr/>
        </p:nvSpPr>
        <p:spPr bwMode="auto">
          <a:xfrm>
            <a:off x="5053013" y="3500438"/>
            <a:ext cx="42862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3" name="Line 334"/>
          <p:cNvSpPr>
            <a:spLocks noChangeShapeType="1"/>
          </p:cNvSpPr>
          <p:nvPr/>
        </p:nvSpPr>
        <p:spPr bwMode="auto">
          <a:xfrm>
            <a:off x="5053013" y="3298825"/>
            <a:ext cx="428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4" name="Line 335"/>
          <p:cNvSpPr>
            <a:spLocks noChangeShapeType="1"/>
          </p:cNvSpPr>
          <p:nvPr/>
        </p:nvSpPr>
        <p:spPr bwMode="auto">
          <a:xfrm>
            <a:off x="5053013" y="3095625"/>
            <a:ext cx="428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5" name="Line 336"/>
          <p:cNvSpPr>
            <a:spLocks noChangeShapeType="1"/>
          </p:cNvSpPr>
          <p:nvPr/>
        </p:nvSpPr>
        <p:spPr bwMode="auto">
          <a:xfrm>
            <a:off x="5053013" y="2894013"/>
            <a:ext cx="42862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6" name="Line 337"/>
          <p:cNvSpPr>
            <a:spLocks noChangeShapeType="1"/>
          </p:cNvSpPr>
          <p:nvPr/>
        </p:nvSpPr>
        <p:spPr bwMode="auto">
          <a:xfrm>
            <a:off x="5095875" y="4308475"/>
            <a:ext cx="3965575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7" name="Line 338"/>
          <p:cNvSpPr>
            <a:spLocks noChangeShapeType="1"/>
          </p:cNvSpPr>
          <p:nvPr/>
        </p:nvSpPr>
        <p:spPr bwMode="auto">
          <a:xfrm flipV="1">
            <a:off x="5095875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8" name="Line 339"/>
          <p:cNvSpPr>
            <a:spLocks noChangeShapeType="1"/>
          </p:cNvSpPr>
          <p:nvPr/>
        </p:nvSpPr>
        <p:spPr bwMode="auto">
          <a:xfrm flipV="1">
            <a:off x="5275263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9" name="Line 340"/>
          <p:cNvSpPr>
            <a:spLocks noChangeShapeType="1"/>
          </p:cNvSpPr>
          <p:nvPr/>
        </p:nvSpPr>
        <p:spPr bwMode="auto">
          <a:xfrm flipV="1">
            <a:off x="545465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0" name="Line 341"/>
          <p:cNvSpPr>
            <a:spLocks noChangeShapeType="1"/>
          </p:cNvSpPr>
          <p:nvPr/>
        </p:nvSpPr>
        <p:spPr bwMode="auto">
          <a:xfrm flipV="1">
            <a:off x="5635625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1" name="Line 342"/>
          <p:cNvSpPr>
            <a:spLocks noChangeShapeType="1"/>
          </p:cNvSpPr>
          <p:nvPr/>
        </p:nvSpPr>
        <p:spPr bwMode="auto">
          <a:xfrm flipV="1">
            <a:off x="5818188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2" name="Line 343"/>
          <p:cNvSpPr>
            <a:spLocks noChangeShapeType="1"/>
          </p:cNvSpPr>
          <p:nvPr/>
        </p:nvSpPr>
        <p:spPr bwMode="auto">
          <a:xfrm flipV="1">
            <a:off x="5997575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3" name="Line 344"/>
          <p:cNvSpPr>
            <a:spLocks noChangeShapeType="1"/>
          </p:cNvSpPr>
          <p:nvPr/>
        </p:nvSpPr>
        <p:spPr bwMode="auto">
          <a:xfrm flipV="1">
            <a:off x="617855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4" name="Line 345"/>
          <p:cNvSpPr>
            <a:spLocks noChangeShapeType="1"/>
          </p:cNvSpPr>
          <p:nvPr/>
        </p:nvSpPr>
        <p:spPr bwMode="auto">
          <a:xfrm flipV="1">
            <a:off x="6357938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5" name="Line 346"/>
          <p:cNvSpPr>
            <a:spLocks noChangeShapeType="1"/>
          </p:cNvSpPr>
          <p:nvPr/>
        </p:nvSpPr>
        <p:spPr bwMode="auto">
          <a:xfrm flipV="1">
            <a:off x="6537325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6" name="Line 347"/>
          <p:cNvSpPr>
            <a:spLocks noChangeShapeType="1"/>
          </p:cNvSpPr>
          <p:nvPr/>
        </p:nvSpPr>
        <p:spPr bwMode="auto">
          <a:xfrm flipV="1">
            <a:off x="6716713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7" name="Line 348"/>
          <p:cNvSpPr>
            <a:spLocks noChangeShapeType="1"/>
          </p:cNvSpPr>
          <p:nvPr/>
        </p:nvSpPr>
        <p:spPr bwMode="auto">
          <a:xfrm flipV="1">
            <a:off x="6897688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8" name="Line 349"/>
          <p:cNvSpPr>
            <a:spLocks noChangeShapeType="1"/>
          </p:cNvSpPr>
          <p:nvPr/>
        </p:nvSpPr>
        <p:spPr bwMode="auto">
          <a:xfrm flipV="1">
            <a:off x="708025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9" name="Line 350"/>
          <p:cNvSpPr>
            <a:spLocks noChangeShapeType="1"/>
          </p:cNvSpPr>
          <p:nvPr/>
        </p:nvSpPr>
        <p:spPr bwMode="auto">
          <a:xfrm flipV="1">
            <a:off x="7259638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0" name="Line 351"/>
          <p:cNvSpPr>
            <a:spLocks noChangeShapeType="1"/>
          </p:cNvSpPr>
          <p:nvPr/>
        </p:nvSpPr>
        <p:spPr bwMode="auto">
          <a:xfrm flipV="1">
            <a:off x="7440613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1" name="Line 352"/>
          <p:cNvSpPr>
            <a:spLocks noChangeShapeType="1"/>
          </p:cNvSpPr>
          <p:nvPr/>
        </p:nvSpPr>
        <p:spPr bwMode="auto">
          <a:xfrm flipV="1">
            <a:off x="762000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2" name="Line 353"/>
          <p:cNvSpPr>
            <a:spLocks noChangeShapeType="1"/>
          </p:cNvSpPr>
          <p:nvPr/>
        </p:nvSpPr>
        <p:spPr bwMode="auto">
          <a:xfrm flipV="1">
            <a:off x="7799388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3" name="Line 354"/>
          <p:cNvSpPr>
            <a:spLocks noChangeShapeType="1"/>
          </p:cNvSpPr>
          <p:nvPr/>
        </p:nvSpPr>
        <p:spPr bwMode="auto">
          <a:xfrm flipV="1">
            <a:off x="7978775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4" name="Line 355"/>
          <p:cNvSpPr>
            <a:spLocks noChangeShapeType="1"/>
          </p:cNvSpPr>
          <p:nvPr/>
        </p:nvSpPr>
        <p:spPr bwMode="auto">
          <a:xfrm flipV="1">
            <a:off x="815975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5" name="Line 356"/>
          <p:cNvSpPr>
            <a:spLocks noChangeShapeType="1"/>
          </p:cNvSpPr>
          <p:nvPr/>
        </p:nvSpPr>
        <p:spPr bwMode="auto">
          <a:xfrm flipV="1">
            <a:off x="8339138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6" name="Line 357"/>
          <p:cNvSpPr>
            <a:spLocks noChangeShapeType="1"/>
          </p:cNvSpPr>
          <p:nvPr/>
        </p:nvSpPr>
        <p:spPr bwMode="auto">
          <a:xfrm flipV="1">
            <a:off x="852170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7" name="Line 358"/>
          <p:cNvSpPr>
            <a:spLocks noChangeShapeType="1"/>
          </p:cNvSpPr>
          <p:nvPr/>
        </p:nvSpPr>
        <p:spPr bwMode="auto">
          <a:xfrm flipV="1">
            <a:off x="8702675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8" name="Line 359"/>
          <p:cNvSpPr>
            <a:spLocks noChangeShapeType="1"/>
          </p:cNvSpPr>
          <p:nvPr/>
        </p:nvSpPr>
        <p:spPr bwMode="auto">
          <a:xfrm flipV="1">
            <a:off x="8882063" y="43084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9" name="Line 360"/>
          <p:cNvSpPr>
            <a:spLocks noChangeShapeType="1"/>
          </p:cNvSpPr>
          <p:nvPr/>
        </p:nvSpPr>
        <p:spPr bwMode="auto">
          <a:xfrm flipV="1">
            <a:off x="9061450" y="43084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60" name="Rectangle 361"/>
          <p:cNvSpPr>
            <a:spLocks noChangeArrowheads="1"/>
          </p:cNvSpPr>
          <p:nvPr/>
        </p:nvSpPr>
        <p:spPr bwMode="auto">
          <a:xfrm>
            <a:off x="4929188" y="4225925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561" name="Rectangle 362"/>
          <p:cNvSpPr>
            <a:spLocks noChangeArrowheads="1"/>
          </p:cNvSpPr>
          <p:nvPr/>
        </p:nvSpPr>
        <p:spPr bwMode="auto">
          <a:xfrm>
            <a:off x="4830763" y="4025900"/>
            <a:ext cx="1793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0.1</a:t>
            </a:r>
            <a:endParaRPr lang="en-US" sz="1000">
              <a:cs typeface="Arial" charset="0"/>
            </a:endParaRPr>
          </a:p>
        </p:txBody>
      </p:sp>
      <p:sp>
        <p:nvSpPr>
          <p:cNvPr id="13562" name="Rectangle 363"/>
          <p:cNvSpPr>
            <a:spLocks noChangeArrowheads="1"/>
          </p:cNvSpPr>
          <p:nvPr/>
        </p:nvSpPr>
        <p:spPr bwMode="auto">
          <a:xfrm>
            <a:off x="4830763" y="3821113"/>
            <a:ext cx="1793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0.2</a:t>
            </a:r>
            <a:endParaRPr lang="en-US" sz="1000">
              <a:cs typeface="Arial" charset="0"/>
            </a:endParaRPr>
          </a:p>
        </p:txBody>
      </p:sp>
      <p:sp>
        <p:nvSpPr>
          <p:cNvPr id="13563" name="Rectangle 364"/>
          <p:cNvSpPr>
            <a:spLocks noChangeArrowheads="1"/>
          </p:cNvSpPr>
          <p:nvPr/>
        </p:nvSpPr>
        <p:spPr bwMode="auto">
          <a:xfrm>
            <a:off x="4830763" y="3619500"/>
            <a:ext cx="1793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0.3</a:t>
            </a:r>
            <a:endParaRPr lang="en-US" sz="1000">
              <a:cs typeface="Arial" charset="0"/>
            </a:endParaRPr>
          </a:p>
        </p:txBody>
      </p:sp>
      <p:sp>
        <p:nvSpPr>
          <p:cNvPr id="13564" name="Rectangle 365"/>
          <p:cNvSpPr>
            <a:spLocks noChangeArrowheads="1"/>
          </p:cNvSpPr>
          <p:nvPr/>
        </p:nvSpPr>
        <p:spPr bwMode="auto">
          <a:xfrm>
            <a:off x="4830763" y="3419475"/>
            <a:ext cx="1793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0.4</a:t>
            </a:r>
            <a:endParaRPr lang="en-US" sz="1000">
              <a:cs typeface="Arial" charset="0"/>
            </a:endParaRPr>
          </a:p>
        </p:txBody>
      </p:sp>
      <p:sp>
        <p:nvSpPr>
          <p:cNvPr id="13565" name="Rectangle 366"/>
          <p:cNvSpPr>
            <a:spLocks noChangeArrowheads="1"/>
          </p:cNvSpPr>
          <p:nvPr/>
        </p:nvSpPr>
        <p:spPr bwMode="auto">
          <a:xfrm>
            <a:off x="4830763" y="3217863"/>
            <a:ext cx="1793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0.5</a:t>
            </a:r>
            <a:endParaRPr lang="en-US" sz="1000">
              <a:cs typeface="Arial" charset="0"/>
            </a:endParaRPr>
          </a:p>
        </p:txBody>
      </p:sp>
      <p:sp>
        <p:nvSpPr>
          <p:cNvPr id="13566" name="Rectangle 367"/>
          <p:cNvSpPr>
            <a:spLocks noChangeArrowheads="1"/>
          </p:cNvSpPr>
          <p:nvPr/>
        </p:nvSpPr>
        <p:spPr bwMode="auto">
          <a:xfrm>
            <a:off x="4830763" y="3013075"/>
            <a:ext cx="1793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0.6</a:t>
            </a:r>
            <a:endParaRPr lang="en-US" sz="1000">
              <a:cs typeface="Arial" charset="0"/>
            </a:endParaRPr>
          </a:p>
        </p:txBody>
      </p:sp>
      <p:sp>
        <p:nvSpPr>
          <p:cNvPr id="13567" name="Rectangle 368"/>
          <p:cNvSpPr>
            <a:spLocks noChangeArrowheads="1"/>
          </p:cNvSpPr>
          <p:nvPr/>
        </p:nvSpPr>
        <p:spPr bwMode="auto">
          <a:xfrm>
            <a:off x="4830763" y="2811463"/>
            <a:ext cx="1793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0.7</a:t>
            </a:r>
            <a:endParaRPr lang="en-US" sz="1000">
              <a:cs typeface="Arial" charset="0"/>
            </a:endParaRPr>
          </a:p>
        </p:txBody>
      </p:sp>
      <p:sp>
        <p:nvSpPr>
          <p:cNvPr id="13568" name="Rectangle 369"/>
          <p:cNvSpPr>
            <a:spLocks noChangeArrowheads="1"/>
          </p:cNvSpPr>
          <p:nvPr/>
        </p:nvSpPr>
        <p:spPr bwMode="auto">
          <a:xfrm>
            <a:off x="5157788" y="438785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569" name="Rectangle 370"/>
          <p:cNvSpPr>
            <a:spLocks noChangeArrowheads="1"/>
          </p:cNvSpPr>
          <p:nvPr/>
        </p:nvSpPr>
        <p:spPr bwMode="auto">
          <a:xfrm>
            <a:off x="5337175" y="438785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</a:t>
            </a:r>
            <a:endParaRPr lang="en-US" sz="1000">
              <a:cs typeface="Arial" charset="0"/>
            </a:endParaRPr>
          </a:p>
        </p:txBody>
      </p:sp>
      <p:sp>
        <p:nvSpPr>
          <p:cNvPr id="13570" name="Rectangle 371"/>
          <p:cNvSpPr>
            <a:spLocks noChangeArrowheads="1"/>
          </p:cNvSpPr>
          <p:nvPr/>
        </p:nvSpPr>
        <p:spPr bwMode="auto">
          <a:xfrm>
            <a:off x="5516563" y="438785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</a:t>
            </a:r>
            <a:endParaRPr lang="en-US" sz="1000">
              <a:cs typeface="Arial" charset="0"/>
            </a:endParaRPr>
          </a:p>
        </p:txBody>
      </p:sp>
      <p:sp>
        <p:nvSpPr>
          <p:cNvPr id="13571" name="Rectangle 372"/>
          <p:cNvSpPr>
            <a:spLocks noChangeArrowheads="1"/>
          </p:cNvSpPr>
          <p:nvPr/>
        </p:nvSpPr>
        <p:spPr bwMode="auto">
          <a:xfrm>
            <a:off x="5697538" y="438785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3</a:t>
            </a:r>
            <a:endParaRPr lang="en-US" sz="1000">
              <a:cs typeface="Arial" charset="0"/>
            </a:endParaRPr>
          </a:p>
        </p:txBody>
      </p:sp>
      <p:sp>
        <p:nvSpPr>
          <p:cNvPr id="13572" name="Rectangle 373"/>
          <p:cNvSpPr>
            <a:spLocks noChangeArrowheads="1"/>
          </p:cNvSpPr>
          <p:nvPr/>
        </p:nvSpPr>
        <p:spPr bwMode="auto">
          <a:xfrm>
            <a:off x="5876925" y="4387850"/>
            <a:ext cx="762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4</a:t>
            </a:r>
            <a:endParaRPr lang="en-US" sz="1000">
              <a:cs typeface="Arial" charset="0"/>
            </a:endParaRPr>
          </a:p>
        </p:txBody>
      </p:sp>
      <p:sp>
        <p:nvSpPr>
          <p:cNvPr id="13573" name="Rectangle 374"/>
          <p:cNvSpPr>
            <a:spLocks noChangeArrowheads="1"/>
          </p:cNvSpPr>
          <p:nvPr/>
        </p:nvSpPr>
        <p:spPr bwMode="auto">
          <a:xfrm>
            <a:off x="6056313" y="438785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5</a:t>
            </a:r>
            <a:endParaRPr lang="en-US" sz="1000">
              <a:cs typeface="Arial" charset="0"/>
            </a:endParaRPr>
          </a:p>
        </p:txBody>
      </p:sp>
      <p:sp>
        <p:nvSpPr>
          <p:cNvPr id="13574" name="Rectangle 375"/>
          <p:cNvSpPr>
            <a:spLocks noChangeArrowheads="1"/>
          </p:cNvSpPr>
          <p:nvPr/>
        </p:nvSpPr>
        <p:spPr bwMode="auto">
          <a:xfrm>
            <a:off x="6235700" y="438785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6</a:t>
            </a:r>
            <a:endParaRPr lang="en-US" sz="1000">
              <a:cs typeface="Arial" charset="0"/>
            </a:endParaRPr>
          </a:p>
        </p:txBody>
      </p:sp>
      <p:sp>
        <p:nvSpPr>
          <p:cNvPr id="13575" name="Rectangle 376"/>
          <p:cNvSpPr>
            <a:spLocks noChangeArrowheads="1"/>
          </p:cNvSpPr>
          <p:nvPr/>
        </p:nvSpPr>
        <p:spPr bwMode="auto">
          <a:xfrm>
            <a:off x="6419850" y="438785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7</a:t>
            </a:r>
            <a:endParaRPr lang="en-US" sz="1000">
              <a:cs typeface="Arial" charset="0"/>
            </a:endParaRPr>
          </a:p>
        </p:txBody>
      </p:sp>
      <p:sp>
        <p:nvSpPr>
          <p:cNvPr id="13576" name="Rectangle 377"/>
          <p:cNvSpPr>
            <a:spLocks noChangeArrowheads="1"/>
          </p:cNvSpPr>
          <p:nvPr/>
        </p:nvSpPr>
        <p:spPr bwMode="auto">
          <a:xfrm>
            <a:off x="6599238" y="4387850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8</a:t>
            </a:r>
            <a:endParaRPr lang="en-US" sz="1000">
              <a:cs typeface="Arial" charset="0"/>
            </a:endParaRPr>
          </a:p>
        </p:txBody>
      </p:sp>
      <p:sp>
        <p:nvSpPr>
          <p:cNvPr id="13577" name="Rectangle 378"/>
          <p:cNvSpPr>
            <a:spLocks noChangeArrowheads="1"/>
          </p:cNvSpPr>
          <p:nvPr/>
        </p:nvSpPr>
        <p:spPr bwMode="auto">
          <a:xfrm>
            <a:off x="6778625" y="4387850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9</a:t>
            </a:r>
            <a:endParaRPr lang="en-US" sz="1000">
              <a:cs typeface="Arial" charset="0"/>
            </a:endParaRPr>
          </a:p>
        </p:txBody>
      </p:sp>
      <p:sp>
        <p:nvSpPr>
          <p:cNvPr id="13578" name="Rectangle 379"/>
          <p:cNvSpPr>
            <a:spLocks noChangeArrowheads="1"/>
          </p:cNvSpPr>
          <p:nvPr/>
        </p:nvSpPr>
        <p:spPr bwMode="auto">
          <a:xfrm>
            <a:off x="6924675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10</a:t>
            </a:r>
            <a:endParaRPr lang="en-US" sz="1000">
              <a:cs typeface="Arial" charset="0"/>
            </a:endParaRPr>
          </a:p>
        </p:txBody>
      </p:sp>
      <p:sp>
        <p:nvSpPr>
          <p:cNvPr id="13579" name="Rectangle 380"/>
          <p:cNvSpPr>
            <a:spLocks noChangeArrowheads="1"/>
          </p:cNvSpPr>
          <p:nvPr/>
        </p:nvSpPr>
        <p:spPr bwMode="auto">
          <a:xfrm>
            <a:off x="7105650" y="4387850"/>
            <a:ext cx="1333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11</a:t>
            </a:r>
            <a:endParaRPr lang="en-US" sz="1000">
              <a:cs typeface="Arial" charset="0"/>
            </a:endParaRPr>
          </a:p>
        </p:txBody>
      </p:sp>
      <p:sp>
        <p:nvSpPr>
          <p:cNvPr id="13580" name="Rectangle 381"/>
          <p:cNvSpPr>
            <a:spLocks noChangeArrowheads="1"/>
          </p:cNvSpPr>
          <p:nvPr/>
        </p:nvSpPr>
        <p:spPr bwMode="auto">
          <a:xfrm>
            <a:off x="7285038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12</a:t>
            </a:r>
            <a:endParaRPr lang="en-US" sz="1000">
              <a:cs typeface="Arial" charset="0"/>
            </a:endParaRPr>
          </a:p>
        </p:txBody>
      </p:sp>
      <p:sp>
        <p:nvSpPr>
          <p:cNvPr id="13581" name="Rectangle 382"/>
          <p:cNvSpPr>
            <a:spLocks noChangeArrowheads="1"/>
          </p:cNvSpPr>
          <p:nvPr/>
        </p:nvSpPr>
        <p:spPr bwMode="auto">
          <a:xfrm>
            <a:off x="7464425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13</a:t>
            </a:r>
            <a:endParaRPr lang="en-US" sz="1000">
              <a:cs typeface="Arial" charset="0"/>
            </a:endParaRPr>
          </a:p>
        </p:txBody>
      </p:sp>
      <p:sp>
        <p:nvSpPr>
          <p:cNvPr id="13582" name="Rectangle 383"/>
          <p:cNvSpPr>
            <a:spLocks noChangeArrowheads="1"/>
          </p:cNvSpPr>
          <p:nvPr/>
        </p:nvSpPr>
        <p:spPr bwMode="auto">
          <a:xfrm>
            <a:off x="7645400" y="4387850"/>
            <a:ext cx="1539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14</a:t>
            </a:r>
            <a:endParaRPr lang="en-US" sz="1000">
              <a:cs typeface="Arial" charset="0"/>
            </a:endParaRPr>
          </a:p>
        </p:txBody>
      </p:sp>
      <p:sp>
        <p:nvSpPr>
          <p:cNvPr id="13583" name="Rectangle 384"/>
          <p:cNvSpPr>
            <a:spLocks noChangeArrowheads="1"/>
          </p:cNvSpPr>
          <p:nvPr/>
        </p:nvSpPr>
        <p:spPr bwMode="auto">
          <a:xfrm>
            <a:off x="7827963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15</a:t>
            </a:r>
            <a:endParaRPr lang="en-US" sz="1000">
              <a:cs typeface="Arial" charset="0"/>
            </a:endParaRPr>
          </a:p>
        </p:txBody>
      </p:sp>
      <p:sp>
        <p:nvSpPr>
          <p:cNvPr id="13584" name="Rectangle 385"/>
          <p:cNvSpPr>
            <a:spLocks noChangeArrowheads="1"/>
          </p:cNvSpPr>
          <p:nvPr/>
        </p:nvSpPr>
        <p:spPr bwMode="auto">
          <a:xfrm>
            <a:off x="8007350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16</a:t>
            </a:r>
            <a:endParaRPr lang="en-US" sz="1000">
              <a:cs typeface="Arial" charset="0"/>
            </a:endParaRPr>
          </a:p>
        </p:txBody>
      </p:sp>
      <p:sp>
        <p:nvSpPr>
          <p:cNvPr id="13585" name="Rectangle 386"/>
          <p:cNvSpPr>
            <a:spLocks noChangeArrowheads="1"/>
          </p:cNvSpPr>
          <p:nvPr/>
        </p:nvSpPr>
        <p:spPr bwMode="auto">
          <a:xfrm>
            <a:off x="8188325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17</a:t>
            </a:r>
            <a:endParaRPr lang="en-US" sz="1000">
              <a:cs typeface="Arial" charset="0"/>
            </a:endParaRPr>
          </a:p>
        </p:txBody>
      </p:sp>
      <p:sp>
        <p:nvSpPr>
          <p:cNvPr id="13586" name="Rectangle 387"/>
          <p:cNvSpPr>
            <a:spLocks noChangeArrowheads="1"/>
          </p:cNvSpPr>
          <p:nvPr/>
        </p:nvSpPr>
        <p:spPr bwMode="auto">
          <a:xfrm>
            <a:off x="8367713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18</a:t>
            </a:r>
            <a:endParaRPr lang="en-US" sz="1000">
              <a:cs typeface="Arial" charset="0"/>
            </a:endParaRPr>
          </a:p>
        </p:txBody>
      </p:sp>
      <p:sp>
        <p:nvSpPr>
          <p:cNvPr id="13587" name="Rectangle 388"/>
          <p:cNvSpPr>
            <a:spLocks noChangeArrowheads="1"/>
          </p:cNvSpPr>
          <p:nvPr/>
        </p:nvSpPr>
        <p:spPr bwMode="auto">
          <a:xfrm>
            <a:off x="8547100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19</a:t>
            </a:r>
            <a:endParaRPr lang="en-US" sz="1000">
              <a:cs typeface="Arial" charset="0"/>
            </a:endParaRPr>
          </a:p>
        </p:txBody>
      </p:sp>
      <p:sp>
        <p:nvSpPr>
          <p:cNvPr id="13588" name="Rectangle 389"/>
          <p:cNvSpPr>
            <a:spLocks noChangeArrowheads="1"/>
          </p:cNvSpPr>
          <p:nvPr/>
        </p:nvSpPr>
        <p:spPr bwMode="auto">
          <a:xfrm>
            <a:off x="8726488" y="4387850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20</a:t>
            </a:r>
            <a:endParaRPr lang="en-US" sz="1000">
              <a:cs typeface="Arial" charset="0"/>
            </a:endParaRPr>
          </a:p>
        </p:txBody>
      </p:sp>
      <p:sp>
        <p:nvSpPr>
          <p:cNvPr id="13589" name="Rectangle 390"/>
          <p:cNvSpPr>
            <a:spLocks noChangeArrowheads="1"/>
          </p:cNvSpPr>
          <p:nvPr/>
        </p:nvSpPr>
        <p:spPr bwMode="auto">
          <a:xfrm>
            <a:off x="8877300" y="4387850"/>
            <a:ext cx="2190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&gt;20</a:t>
            </a:r>
            <a:endParaRPr lang="en-US" sz="1000">
              <a:cs typeface="Arial" charset="0"/>
            </a:endParaRPr>
          </a:p>
        </p:txBody>
      </p:sp>
      <p:sp>
        <p:nvSpPr>
          <p:cNvPr id="13590" name="Rectangle 397"/>
          <p:cNvSpPr>
            <a:spLocks noChangeArrowheads="1"/>
          </p:cNvSpPr>
          <p:nvPr/>
        </p:nvSpPr>
        <p:spPr bwMode="auto">
          <a:xfrm>
            <a:off x="2574925" y="5318125"/>
            <a:ext cx="52388" cy="10477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1" name="Rectangle 398"/>
          <p:cNvSpPr>
            <a:spLocks noChangeArrowheads="1"/>
          </p:cNvSpPr>
          <p:nvPr/>
        </p:nvSpPr>
        <p:spPr bwMode="auto">
          <a:xfrm>
            <a:off x="2754313" y="6015038"/>
            <a:ext cx="52387" cy="35083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2" name="Rectangle 399"/>
          <p:cNvSpPr>
            <a:spLocks noChangeArrowheads="1"/>
          </p:cNvSpPr>
          <p:nvPr/>
        </p:nvSpPr>
        <p:spPr bwMode="auto">
          <a:xfrm>
            <a:off x="2935288" y="5318125"/>
            <a:ext cx="50800" cy="10477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3" name="Rectangle 400"/>
          <p:cNvSpPr>
            <a:spLocks noChangeArrowheads="1"/>
          </p:cNvSpPr>
          <p:nvPr/>
        </p:nvSpPr>
        <p:spPr bwMode="auto">
          <a:xfrm>
            <a:off x="3114675" y="4967288"/>
            <a:ext cx="55563" cy="1398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4" name="Rectangle 401"/>
          <p:cNvSpPr>
            <a:spLocks noChangeArrowheads="1"/>
          </p:cNvSpPr>
          <p:nvPr/>
        </p:nvSpPr>
        <p:spPr bwMode="auto">
          <a:xfrm>
            <a:off x="4559300" y="6015038"/>
            <a:ext cx="52388" cy="35083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5" name="Rectangle 402"/>
          <p:cNvSpPr>
            <a:spLocks noChangeArrowheads="1"/>
          </p:cNvSpPr>
          <p:nvPr/>
        </p:nvSpPr>
        <p:spPr bwMode="auto">
          <a:xfrm>
            <a:off x="2986088" y="5899150"/>
            <a:ext cx="52387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6" name="Rectangle 403"/>
          <p:cNvSpPr>
            <a:spLocks noChangeArrowheads="1"/>
          </p:cNvSpPr>
          <p:nvPr/>
        </p:nvSpPr>
        <p:spPr bwMode="auto">
          <a:xfrm>
            <a:off x="3349625" y="5899150"/>
            <a:ext cx="52388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7" name="Rectangle 404"/>
          <p:cNvSpPr>
            <a:spLocks noChangeArrowheads="1"/>
          </p:cNvSpPr>
          <p:nvPr/>
        </p:nvSpPr>
        <p:spPr bwMode="auto">
          <a:xfrm>
            <a:off x="4248150" y="5899150"/>
            <a:ext cx="52388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8" name="Rectangle 405"/>
          <p:cNvSpPr>
            <a:spLocks noChangeArrowheads="1"/>
          </p:cNvSpPr>
          <p:nvPr/>
        </p:nvSpPr>
        <p:spPr bwMode="auto">
          <a:xfrm>
            <a:off x="4611688" y="5899150"/>
            <a:ext cx="52387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599" name="Rectangle 406"/>
          <p:cNvSpPr>
            <a:spLocks noChangeArrowheads="1"/>
          </p:cNvSpPr>
          <p:nvPr/>
        </p:nvSpPr>
        <p:spPr bwMode="auto">
          <a:xfrm>
            <a:off x="4791075" y="5899150"/>
            <a:ext cx="52388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600" name="Rectangle 407"/>
          <p:cNvSpPr>
            <a:spLocks noChangeArrowheads="1"/>
          </p:cNvSpPr>
          <p:nvPr/>
        </p:nvSpPr>
        <p:spPr bwMode="auto">
          <a:xfrm>
            <a:off x="5330825" y="5434013"/>
            <a:ext cx="52388" cy="9318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601" name="Rectangle 408"/>
          <p:cNvSpPr>
            <a:spLocks noChangeArrowheads="1"/>
          </p:cNvSpPr>
          <p:nvPr/>
        </p:nvSpPr>
        <p:spPr bwMode="auto">
          <a:xfrm>
            <a:off x="5873750" y="5899150"/>
            <a:ext cx="52388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602" name="Rectangle 409"/>
          <p:cNvSpPr>
            <a:spLocks noChangeArrowheads="1"/>
          </p:cNvSpPr>
          <p:nvPr/>
        </p:nvSpPr>
        <p:spPr bwMode="auto">
          <a:xfrm>
            <a:off x="6413500" y="5899150"/>
            <a:ext cx="52388" cy="466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z="1000">
              <a:cs typeface="Arial" charset="0"/>
            </a:endParaRPr>
          </a:p>
        </p:txBody>
      </p:sp>
      <p:sp>
        <p:nvSpPr>
          <p:cNvPr id="13603" name="Line 410"/>
          <p:cNvSpPr>
            <a:spLocks noChangeShapeType="1"/>
          </p:cNvSpPr>
          <p:nvPr/>
        </p:nvSpPr>
        <p:spPr bwMode="auto">
          <a:xfrm>
            <a:off x="2538413" y="4897438"/>
            <a:ext cx="1587" cy="146843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4" name="Line 411"/>
          <p:cNvSpPr>
            <a:spLocks noChangeShapeType="1"/>
          </p:cNvSpPr>
          <p:nvPr/>
        </p:nvSpPr>
        <p:spPr bwMode="auto">
          <a:xfrm>
            <a:off x="2495550" y="6365875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5" name="Line 413"/>
          <p:cNvSpPr>
            <a:spLocks noChangeShapeType="1"/>
          </p:cNvSpPr>
          <p:nvPr/>
        </p:nvSpPr>
        <p:spPr bwMode="auto">
          <a:xfrm>
            <a:off x="2495550" y="5945188"/>
            <a:ext cx="42863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6" name="Line 415"/>
          <p:cNvSpPr>
            <a:spLocks noChangeShapeType="1"/>
          </p:cNvSpPr>
          <p:nvPr/>
        </p:nvSpPr>
        <p:spPr bwMode="auto">
          <a:xfrm>
            <a:off x="2495550" y="5527675"/>
            <a:ext cx="42863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7" name="Line 417"/>
          <p:cNvSpPr>
            <a:spLocks noChangeShapeType="1"/>
          </p:cNvSpPr>
          <p:nvPr/>
        </p:nvSpPr>
        <p:spPr bwMode="auto">
          <a:xfrm>
            <a:off x="2495550" y="5106988"/>
            <a:ext cx="42863" cy="158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8" name="Line 419"/>
          <p:cNvSpPr>
            <a:spLocks noChangeShapeType="1"/>
          </p:cNvSpPr>
          <p:nvPr/>
        </p:nvSpPr>
        <p:spPr bwMode="auto">
          <a:xfrm>
            <a:off x="2538413" y="6365875"/>
            <a:ext cx="3967162" cy="1588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9" name="Line 420"/>
          <p:cNvSpPr>
            <a:spLocks noChangeShapeType="1"/>
          </p:cNvSpPr>
          <p:nvPr/>
        </p:nvSpPr>
        <p:spPr bwMode="auto">
          <a:xfrm flipV="1">
            <a:off x="2538413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0" name="Line 421"/>
          <p:cNvSpPr>
            <a:spLocks noChangeShapeType="1"/>
          </p:cNvSpPr>
          <p:nvPr/>
        </p:nvSpPr>
        <p:spPr bwMode="auto">
          <a:xfrm flipV="1">
            <a:off x="2717800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1" name="Line 422"/>
          <p:cNvSpPr>
            <a:spLocks noChangeShapeType="1"/>
          </p:cNvSpPr>
          <p:nvPr/>
        </p:nvSpPr>
        <p:spPr bwMode="auto">
          <a:xfrm flipV="1">
            <a:off x="289877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2" name="Line 423"/>
          <p:cNvSpPr>
            <a:spLocks noChangeShapeType="1"/>
          </p:cNvSpPr>
          <p:nvPr/>
        </p:nvSpPr>
        <p:spPr bwMode="auto">
          <a:xfrm flipV="1">
            <a:off x="3078163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3" name="Line 424"/>
          <p:cNvSpPr>
            <a:spLocks noChangeShapeType="1"/>
          </p:cNvSpPr>
          <p:nvPr/>
        </p:nvSpPr>
        <p:spPr bwMode="auto">
          <a:xfrm flipV="1">
            <a:off x="326072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4" name="Line 425"/>
          <p:cNvSpPr>
            <a:spLocks noChangeShapeType="1"/>
          </p:cNvSpPr>
          <p:nvPr/>
        </p:nvSpPr>
        <p:spPr bwMode="auto">
          <a:xfrm flipV="1">
            <a:off x="3441700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5" name="Line 426"/>
          <p:cNvSpPr>
            <a:spLocks noChangeShapeType="1"/>
          </p:cNvSpPr>
          <p:nvPr/>
        </p:nvSpPr>
        <p:spPr bwMode="auto">
          <a:xfrm flipV="1">
            <a:off x="3621088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6" name="Line 427"/>
          <p:cNvSpPr>
            <a:spLocks noChangeShapeType="1"/>
          </p:cNvSpPr>
          <p:nvPr/>
        </p:nvSpPr>
        <p:spPr bwMode="auto">
          <a:xfrm flipV="1">
            <a:off x="380047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7" name="Line 428"/>
          <p:cNvSpPr>
            <a:spLocks noChangeShapeType="1"/>
          </p:cNvSpPr>
          <p:nvPr/>
        </p:nvSpPr>
        <p:spPr bwMode="auto">
          <a:xfrm flipV="1">
            <a:off x="3979863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8" name="Line 429"/>
          <p:cNvSpPr>
            <a:spLocks noChangeShapeType="1"/>
          </p:cNvSpPr>
          <p:nvPr/>
        </p:nvSpPr>
        <p:spPr bwMode="auto">
          <a:xfrm flipV="1">
            <a:off x="4160838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9" name="Line 430"/>
          <p:cNvSpPr>
            <a:spLocks noChangeShapeType="1"/>
          </p:cNvSpPr>
          <p:nvPr/>
        </p:nvSpPr>
        <p:spPr bwMode="auto">
          <a:xfrm flipV="1">
            <a:off x="434022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0" name="Line 431"/>
          <p:cNvSpPr>
            <a:spLocks noChangeShapeType="1"/>
          </p:cNvSpPr>
          <p:nvPr/>
        </p:nvSpPr>
        <p:spPr bwMode="auto">
          <a:xfrm flipV="1">
            <a:off x="4522788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1" name="Line 432"/>
          <p:cNvSpPr>
            <a:spLocks noChangeShapeType="1"/>
          </p:cNvSpPr>
          <p:nvPr/>
        </p:nvSpPr>
        <p:spPr bwMode="auto">
          <a:xfrm flipV="1">
            <a:off x="4703763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2" name="Line 433"/>
          <p:cNvSpPr>
            <a:spLocks noChangeShapeType="1"/>
          </p:cNvSpPr>
          <p:nvPr/>
        </p:nvSpPr>
        <p:spPr bwMode="auto">
          <a:xfrm flipV="1">
            <a:off x="4883150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3" name="Line 434"/>
          <p:cNvSpPr>
            <a:spLocks noChangeShapeType="1"/>
          </p:cNvSpPr>
          <p:nvPr/>
        </p:nvSpPr>
        <p:spPr bwMode="auto">
          <a:xfrm flipV="1">
            <a:off x="5062538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4" name="Line 435"/>
          <p:cNvSpPr>
            <a:spLocks noChangeShapeType="1"/>
          </p:cNvSpPr>
          <p:nvPr/>
        </p:nvSpPr>
        <p:spPr bwMode="auto">
          <a:xfrm flipV="1">
            <a:off x="5243513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5" name="Line 436"/>
          <p:cNvSpPr>
            <a:spLocks noChangeShapeType="1"/>
          </p:cNvSpPr>
          <p:nvPr/>
        </p:nvSpPr>
        <p:spPr bwMode="auto">
          <a:xfrm flipV="1">
            <a:off x="5422900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6" name="Line 437"/>
          <p:cNvSpPr>
            <a:spLocks noChangeShapeType="1"/>
          </p:cNvSpPr>
          <p:nvPr/>
        </p:nvSpPr>
        <p:spPr bwMode="auto">
          <a:xfrm flipV="1">
            <a:off x="5602288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7" name="Line 438"/>
          <p:cNvSpPr>
            <a:spLocks noChangeShapeType="1"/>
          </p:cNvSpPr>
          <p:nvPr/>
        </p:nvSpPr>
        <p:spPr bwMode="auto">
          <a:xfrm flipV="1">
            <a:off x="578167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8" name="Line 439"/>
          <p:cNvSpPr>
            <a:spLocks noChangeShapeType="1"/>
          </p:cNvSpPr>
          <p:nvPr/>
        </p:nvSpPr>
        <p:spPr bwMode="auto">
          <a:xfrm flipV="1">
            <a:off x="596582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9" name="Line 440"/>
          <p:cNvSpPr>
            <a:spLocks noChangeShapeType="1"/>
          </p:cNvSpPr>
          <p:nvPr/>
        </p:nvSpPr>
        <p:spPr bwMode="auto">
          <a:xfrm flipV="1">
            <a:off x="6145213" y="6365875"/>
            <a:ext cx="1587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30" name="Line 441"/>
          <p:cNvSpPr>
            <a:spLocks noChangeShapeType="1"/>
          </p:cNvSpPr>
          <p:nvPr/>
        </p:nvSpPr>
        <p:spPr bwMode="auto">
          <a:xfrm flipV="1">
            <a:off x="6324600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31" name="Line 442"/>
          <p:cNvSpPr>
            <a:spLocks noChangeShapeType="1"/>
          </p:cNvSpPr>
          <p:nvPr/>
        </p:nvSpPr>
        <p:spPr bwMode="auto">
          <a:xfrm flipV="1">
            <a:off x="6505575" y="6365875"/>
            <a:ext cx="1588" cy="428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32" name="Rectangle 443"/>
          <p:cNvSpPr>
            <a:spLocks noChangeArrowheads="1"/>
          </p:cNvSpPr>
          <p:nvPr/>
        </p:nvSpPr>
        <p:spPr bwMode="auto">
          <a:xfrm>
            <a:off x="2371725" y="6284913"/>
            <a:ext cx="714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633" name="Rectangle 445"/>
          <p:cNvSpPr>
            <a:spLocks noChangeArrowheads="1"/>
          </p:cNvSpPr>
          <p:nvPr/>
        </p:nvSpPr>
        <p:spPr bwMode="auto">
          <a:xfrm>
            <a:off x="2274888" y="5864225"/>
            <a:ext cx="1778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0.1</a:t>
            </a:r>
            <a:endParaRPr lang="en-US" sz="1000">
              <a:cs typeface="Arial" charset="0"/>
            </a:endParaRPr>
          </a:p>
        </p:txBody>
      </p:sp>
      <p:sp>
        <p:nvSpPr>
          <p:cNvPr id="13634" name="Rectangle 447"/>
          <p:cNvSpPr>
            <a:spLocks noChangeArrowheads="1"/>
          </p:cNvSpPr>
          <p:nvPr/>
        </p:nvSpPr>
        <p:spPr bwMode="auto">
          <a:xfrm>
            <a:off x="2274888" y="5446713"/>
            <a:ext cx="1778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0.2</a:t>
            </a:r>
            <a:endParaRPr lang="en-US" sz="1000">
              <a:cs typeface="Arial" charset="0"/>
            </a:endParaRPr>
          </a:p>
        </p:txBody>
      </p:sp>
      <p:sp>
        <p:nvSpPr>
          <p:cNvPr id="13635" name="Rectangle 449"/>
          <p:cNvSpPr>
            <a:spLocks noChangeArrowheads="1"/>
          </p:cNvSpPr>
          <p:nvPr/>
        </p:nvSpPr>
        <p:spPr bwMode="auto">
          <a:xfrm>
            <a:off x="2274888" y="5026025"/>
            <a:ext cx="1778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0.3</a:t>
            </a:r>
            <a:endParaRPr lang="en-US" sz="1000">
              <a:cs typeface="Arial" charset="0"/>
            </a:endParaRPr>
          </a:p>
        </p:txBody>
      </p:sp>
      <p:sp>
        <p:nvSpPr>
          <p:cNvPr id="13636" name="Rectangle 451"/>
          <p:cNvSpPr>
            <a:spLocks noChangeArrowheads="1"/>
          </p:cNvSpPr>
          <p:nvPr/>
        </p:nvSpPr>
        <p:spPr bwMode="auto">
          <a:xfrm>
            <a:off x="2600325" y="6435725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0</a:t>
            </a:r>
            <a:endParaRPr lang="en-US" sz="1000">
              <a:cs typeface="Arial" charset="0"/>
            </a:endParaRPr>
          </a:p>
        </p:txBody>
      </p:sp>
      <p:sp>
        <p:nvSpPr>
          <p:cNvPr id="13637" name="Rectangle 452"/>
          <p:cNvSpPr>
            <a:spLocks noChangeArrowheads="1"/>
          </p:cNvSpPr>
          <p:nvPr/>
        </p:nvSpPr>
        <p:spPr bwMode="auto">
          <a:xfrm>
            <a:off x="2779713" y="6435725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</a:t>
            </a:r>
            <a:endParaRPr lang="en-US" sz="1000">
              <a:cs typeface="Arial" charset="0"/>
            </a:endParaRPr>
          </a:p>
        </p:txBody>
      </p:sp>
      <p:sp>
        <p:nvSpPr>
          <p:cNvPr id="13638" name="Rectangle 453"/>
          <p:cNvSpPr>
            <a:spLocks noChangeArrowheads="1"/>
          </p:cNvSpPr>
          <p:nvPr/>
        </p:nvSpPr>
        <p:spPr bwMode="auto">
          <a:xfrm>
            <a:off x="2960688" y="6435725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</a:t>
            </a:r>
            <a:endParaRPr lang="en-US" sz="1000">
              <a:cs typeface="Arial" charset="0"/>
            </a:endParaRPr>
          </a:p>
        </p:txBody>
      </p:sp>
      <p:sp>
        <p:nvSpPr>
          <p:cNvPr id="13639" name="Rectangle 454"/>
          <p:cNvSpPr>
            <a:spLocks noChangeArrowheads="1"/>
          </p:cNvSpPr>
          <p:nvPr/>
        </p:nvSpPr>
        <p:spPr bwMode="auto">
          <a:xfrm>
            <a:off x="3140075" y="6435725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3</a:t>
            </a:r>
            <a:endParaRPr lang="en-US" sz="1000">
              <a:cs typeface="Arial" charset="0"/>
            </a:endParaRPr>
          </a:p>
        </p:txBody>
      </p:sp>
      <p:sp>
        <p:nvSpPr>
          <p:cNvPr id="13640" name="Rectangle 455"/>
          <p:cNvSpPr>
            <a:spLocks noChangeArrowheads="1"/>
          </p:cNvSpPr>
          <p:nvPr/>
        </p:nvSpPr>
        <p:spPr bwMode="auto">
          <a:xfrm>
            <a:off x="3319463" y="6435725"/>
            <a:ext cx="762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4</a:t>
            </a:r>
            <a:endParaRPr lang="en-US" sz="1000">
              <a:cs typeface="Arial" charset="0"/>
            </a:endParaRPr>
          </a:p>
        </p:txBody>
      </p:sp>
      <p:sp>
        <p:nvSpPr>
          <p:cNvPr id="13641" name="Rectangle 456"/>
          <p:cNvSpPr>
            <a:spLocks noChangeArrowheads="1"/>
          </p:cNvSpPr>
          <p:nvPr/>
        </p:nvSpPr>
        <p:spPr bwMode="auto">
          <a:xfrm>
            <a:off x="3500438" y="6435725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5</a:t>
            </a:r>
            <a:endParaRPr lang="en-US" sz="1000">
              <a:cs typeface="Arial" charset="0"/>
            </a:endParaRPr>
          </a:p>
        </p:txBody>
      </p:sp>
      <p:sp>
        <p:nvSpPr>
          <p:cNvPr id="13642" name="Rectangle 457"/>
          <p:cNvSpPr>
            <a:spLocks noChangeArrowheads="1"/>
          </p:cNvSpPr>
          <p:nvPr/>
        </p:nvSpPr>
        <p:spPr bwMode="auto">
          <a:xfrm>
            <a:off x="3679825" y="6435725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6</a:t>
            </a:r>
            <a:endParaRPr lang="en-US" sz="1000">
              <a:cs typeface="Arial" charset="0"/>
            </a:endParaRPr>
          </a:p>
        </p:txBody>
      </p:sp>
      <p:sp>
        <p:nvSpPr>
          <p:cNvPr id="13643" name="Rectangle 458"/>
          <p:cNvSpPr>
            <a:spLocks noChangeArrowheads="1"/>
          </p:cNvSpPr>
          <p:nvPr/>
        </p:nvSpPr>
        <p:spPr bwMode="auto">
          <a:xfrm>
            <a:off x="3862388" y="6435725"/>
            <a:ext cx="714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7</a:t>
            </a:r>
            <a:endParaRPr lang="en-US" sz="1000">
              <a:cs typeface="Arial" charset="0"/>
            </a:endParaRPr>
          </a:p>
        </p:txBody>
      </p:sp>
      <p:sp>
        <p:nvSpPr>
          <p:cNvPr id="13644" name="Rectangle 459"/>
          <p:cNvSpPr>
            <a:spLocks noChangeArrowheads="1"/>
          </p:cNvSpPr>
          <p:nvPr/>
        </p:nvSpPr>
        <p:spPr bwMode="auto">
          <a:xfrm>
            <a:off x="4041775" y="6435725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8</a:t>
            </a:r>
            <a:endParaRPr lang="en-US" sz="1000">
              <a:cs typeface="Arial" charset="0"/>
            </a:endParaRPr>
          </a:p>
        </p:txBody>
      </p:sp>
      <p:sp>
        <p:nvSpPr>
          <p:cNvPr id="13645" name="Rectangle 460"/>
          <p:cNvSpPr>
            <a:spLocks noChangeArrowheads="1"/>
          </p:cNvSpPr>
          <p:nvPr/>
        </p:nvSpPr>
        <p:spPr bwMode="auto">
          <a:xfrm>
            <a:off x="4222750" y="6435725"/>
            <a:ext cx="71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9</a:t>
            </a:r>
            <a:endParaRPr lang="en-US" sz="1000">
              <a:cs typeface="Arial" charset="0"/>
            </a:endParaRPr>
          </a:p>
        </p:txBody>
      </p:sp>
      <p:sp>
        <p:nvSpPr>
          <p:cNvPr id="13646" name="Rectangle 461"/>
          <p:cNvSpPr>
            <a:spLocks noChangeArrowheads="1"/>
          </p:cNvSpPr>
          <p:nvPr/>
        </p:nvSpPr>
        <p:spPr bwMode="auto">
          <a:xfrm>
            <a:off x="4368800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10</a:t>
            </a:r>
            <a:endParaRPr lang="en-US" sz="1000">
              <a:cs typeface="Arial" charset="0"/>
            </a:endParaRPr>
          </a:p>
        </p:txBody>
      </p:sp>
      <p:sp>
        <p:nvSpPr>
          <p:cNvPr id="13647" name="Rectangle 462"/>
          <p:cNvSpPr>
            <a:spLocks noChangeArrowheads="1"/>
          </p:cNvSpPr>
          <p:nvPr/>
        </p:nvSpPr>
        <p:spPr bwMode="auto">
          <a:xfrm>
            <a:off x="4548188" y="6435725"/>
            <a:ext cx="1333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11</a:t>
            </a:r>
            <a:endParaRPr lang="en-US" sz="1000">
              <a:cs typeface="Arial" charset="0"/>
            </a:endParaRPr>
          </a:p>
        </p:txBody>
      </p:sp>
      <p:sp>
        <p:nvSpPr>
          <p:cNvPr id="13648" name="Rectangle 463"/>
          <p:cNvSpPr>
            <a:spLocks noChangeArrowheads="1"/>
          </p:cNvSpPr>
          <p:nvPr/>
        </p:nvSpPr>
        <p:spPr bwMode="auto">
          <a:xfrm>
            <a:off x="4727575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12</a:t>
            </a:r>
            <a:endParaRPr lang="en-US" sz="1000">
              <a:cs typeface="Arial" charset="0"/>
            </a:endParaRPr>
          </a:p>
        </p:txBody>
      </p:sp>
      <p:sp>
        <p:nvSpPr>
          <p:cNvPr id="13649" name="Rectangle 464"/>
          <p:cNvSpPr>
            <a:spLocks noChangeArrowheads="1"/>
          </p:cNvSpPr>
          <p:nvPr/>
        </p:nvSpPr>
        <p:spPr bwMode="auto">
          <a:xfrm>
            <a:off x="4908550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13</a:t>
            </a:r>
            <a:endParaRPr lang="en-US" sz="1000">
              <a:cs typeface="Arial" charset="0"/>
            </a:endParaRPr>
          </a:p>
        </p:txBody>
      </p:sp>
      <p:sp>
        <p:nvSpPr>
          <p:cNvPr id="13650" name="Rectangle 465"/>
          <p:cNvSpPr>
            <a:spLocks noChangeArrowheads="1"/>
          </p:cNvSpPr>
          <p:nvPr/>
        </p:nvSpPr>
        <p:spPr bwMode="auto">
          <a:xfrm>
            <a:off x="5087938" y="6435725"/>
            <a:ext cx="1539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14</a:t>
            </a:r>
            <a:endParaRPr lang="en-US" sz="1000">
              <a:cs typeface="Arial" charset="0"/>
            </a:endParaRPr>
          </a:p>
        </p:txBody>
      </p:sp>
      <p:sp>
        <p:nvSpPr>
          <p:cNvPr id="13651" name="Rectangle 466"/>
          <p:cNvSpPr>
            <a:spLocks noChangeArrowheads="1"/>
          </p:cNvSpPr>
          <p:nvPr/>
        </p:nvSpPr>
        <p:spPr bwMode="auto">
          <a:xfrm>
            <a:off x="5270500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15</a:t>
            </a:r>
            <a:endParaRPr lang="en-US" sz="1000">
              <a:cs typeface="Arial" charset="0"/>
            </a:endParaRPr>
          </a:p>
        </p:txBody>
      </p:sp>
      <p:sp>
        <p:nvSpPr>
          <p:cNvPr id="13652" name="Rectangle 467"/>
          <p:cNvSpPr>
            <a:spLocks noChangeArrowheads="1"/>
          </p:cNvSpPr>
          <p:nvPr/>
        </p:nvSpPr>
        <p:spPr bwMode="auto">
          <a:xfrm>
            <a:off x="5451475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16</a:t>
            </a:r>
            <a:endParaRPr lang="en-US" sz="1000">
              <a:cs typeface="Arial" charset="0"/>
            </a:endParaRPr>
          </a:p>
        </p:txBody>
      </p:sp>
      <p:sp>
        <p:nvSpPr>
          <p:cNvPr id="13653" name="Rectangle 468"/>
          <p:cNvSpPr>
            <a:spLocks noChangeArrowheads="1"/>
          </p:cNvSpPr>
          <p:nvPr/>
        </p:nvSpPr>
        <p:spPr bwMode="auto">
          <a:xfrm>
            <a:off x="5630863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17</a:t>
            </a:r>
            <a:endParaRPr lang="en-US" sz="1000">
              <a:cs typeface="Arial" charset="0"/>
            </a:endParaRPr>
          </a:p>
        </p:txBody>
      </p:sp>
      <p:sp>
        <p:nvSpPr>
          <p:cNvPr id="13654" name="Rectangle 469"/>
          <p:cNvSpPr>
            <a:spLocks noChangeArrowheads="1"/>
          </p:cNvSpPr>
          <p:nvPr/>
        </p:nvSpPr>
        <p:spPr bwMode="auto">
          <a:xfrm>
            <a:off x="5810250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18</a:t>
            </a:r>
            <a:endParaRPr lang="en-US" sz="1000">
              <a:cs typeface="Arial" charset="0"/>
            </a:endParaRPr>
          </a:p>
        </p:txBody>
      </p:sp>
      <p:sp>
        <p:nvSpPr>
          <p:cNvPr id="13655" name="Rectangle 470"/>
          <p:cNvSpPr>
            <a:spLocks noChangeArrowheads="1"/>
          </p:cNvSpPr>
          <p:nvPr/>
        </p:nvSpPr>
        <p:spPr bwMode="auto">
          <a:xfrm>
            <a:off x="5989638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19</a:t>
            </a:r>
            <a:endParaRPr lang="en-US" sz="1000">
              <a:cs typeface="Arial" charset="0"/>
            </a:endParaRPr>
          </a:p>
        </p:txBody>
      </p:sp>
      <p:sp>
        <p:nvSpPr>
          <p:cNvPr id="13656" name="Rectangle 471"/>
          <p:cNvSpPr>
            <a:spLocks noChangeArrowheads="1"/>
          </p:cNvSpPr>
          <p:nvPr/>
        </p:nvSpPr>
        <p:spPr bwMode="auto">
          <a:xfrm>
            <a:off x="6170613" y="6435725"/>
            <a:ext cx="142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20</a:t>
            </a:r>
            <a:endParaRPr lang="en-US" sz="1000">
              <a:cs typeface="Arial" charset="0"/>
            </a:endParaRPr>
          </a:p>
        </p:txBody>
      </p:sp>
      <p:sp>
        <p:nvSpPr>
          <p:cNvPr id="13657" name="Rectangle 472"/>
          <p:cNvSpPr>
            <a:spLocks noChangeArrowheads="1"/>
          </p:cNvSpPr>
          <p:nvPr/>
        </p:nvSpPr>
        <p:spPr bwMode="auto">
          <a:xfrm>
            <a:off x="6319838" y="6435725"/>
            <a:ext cx="2174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cs typeface="Arial" charset="0"/>
              </a:rPr>
              <a:t>&gt;20</a:t>
            </a:r>
            <a:endParaRPr lang="en-US" sz="1000">
              <a:cs typeface="Arial" charset="0"/>
            </a:endParaRPr>
          </a:p>
        </p:txBody>
      </p:sp>
      <p:sp>
        <p:nvSpPr>
          <p:cNvPr id="13658" name="Rectangle 479"/>
          <p:cNvSpPr>
            <a:spLocks noChangeArrowheads="1"/>
          </p:cNvSpPr>
          <p:nvPr/>
        </p:nvSpPr>
        <p:spPr bwMode="auto">
          <a:xfrm>
            <a:off x="2185988" y="503238"/>
            <a:ext cx="615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Young</a:t>
            </a:r>
          </a:p>
        </p:txBody>
      </p:sp>
      <p:sp>
        <p:nvSpPr>
          <p:cNvPr id="13659" name="Rectangle 480"/>
          <p:cNvSpPr>
            <a:spLocks noChangeArrowheads="1"/>
          </p:cNvSpPr>
          <p:nvPr/>
        </p:nvSpPr>
        <p:spPr bwMode="auto">
          <a:xfrm>
            <a:off x="6873875" y="503238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Pre-sen</a:t>
            </a:r>
          </a:p>
        </p:txBody>
      </p:sp>
      <p:sp>
        <p:nvSpPr>
          <p:cNvPr id="13660" name="Rectangle 481"/>
          <p:cNvSpPr>
            <a:spLocks noChangeArrowheads="1"/>
          </p:cNvSpPr>
          <p:nvPr/>
        </p:nvSpPr>
        <p:spPr bwMode="auto">
          <a:xfrm>
            <a:off x="2151063" y="2611438"/>
            <a:ext cx="825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Early sen</a:t>
            </a:r>
          </a:p>
        </p:txBody>
      </p:sp>
      <p:sp>
        <p:nvSpPr>
          <p:cNvPr id="13661" name="Rectangle 482"/>
          <p:cNvSpPr>
            <a:spLocks noChangeArrowheads="1"/>
          </p:cNvSpPr>
          <p:nvPr/>
        </p:nvSpPr>
        <p:spPr bwMode="auto">
          <a:xfrm>
            <a:off x="6799263" y="2743200"/>
            <a:ext cx="749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1-month</a:t>
            </a:r>
          </a:p>
        </p:txBody>
      </p:sp>
      <p:sp>
        <p:nvSpPr>
          <p:cNvPr id="13662" name="Rectangle 483"/>
          <p:cNvSpPr>
            <a:spLocks noChangeArrowheads="1"/>
          </p:cNvSpPr>
          <p:nvPr/>
        </p:nvSpPr>
        <p:spPr bwMode="auto">
          <a:xfrm>
            <a:off x="4114800" y="4937125"/>
            <a:ext cx="825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2-months</a:t>
            </a:r>
          </a:p>
        </p:txBody>
      </p:sp>
      <p:sp>
        <p:nvSpPr>
          <p:cNvPr id="13663" name="Rectangle 484"/>
          <p:cNvSpPr>
            <a:spLocks noChangeArrowheads="1"/>
          </p:cNvSpPr>
          <p:nvPr/>
        </p:nvSpPr>
        <p:spPr bwMode="auto">
          <a:xfrm>
            <a:off x="36513" y="-6350"/>
            <a:ext cx="100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cs typeface="Arial" charset="0"/>
              </a:rPr>
              <a:t>Figure S5</a:t>
            </a:r>
          </a:p>
        </p:txBody>
      </p:sp>
      <p:sp>
        <p:nvSpPr>
          <p:cNvPr id="13664" name="CasellaDiTesto 1"/>
          <p:cNvSpPr txBox="1">
            <a:spLocks noChangeArrowheads="1"/>
          </p:cNvSpPr>
          <p:nvPr/>
        </p:nvSpPr>
        <p:spPr bwMode="auto">
          <a:xfrm rot="-5400000">
            <a:off x="1545431" y="5544345"/>
            <a:ext cx="10826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Fraction of cells</a:t>
            </a:r>
          </a:p>
        </p:txBody>
      </p:sp>
      <p:sp>
        <p:nvSpPr>
          <p:cNvPr id="13665" name="CasellaDiTesto 373"/>
          <p:cNvSpPr txBox="1">
            <a:spLocks noChangeArrowheads="1"/>
          </p:cNvSpPr>
          <p:nvPr/>
        </p:nvSpPr>
        <p:spPr bwMode="auto">
          <a:xfrm rot="-5400000">
            <a:off x="-399256" y="3366294"/>
            <a:ext cx="10826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Fraction of cells</a:t>
            </a:r>
          </a:p>
        </p:txBody>
      </p:sp>
      <p:sp>
        <p:nvSpPr>
          <p:cNvPr id="13666" name="CasellaDiTesto 374"/>
          <p:cNvSpPr txBox="1">
            <a:spLocks noChangeArrowheads="1"/>
          </p:cNvSpPr>
          <p:nvPr/>
        </p:nvSpPr>
        <p:spPr bwMode="auto">
          <a:xfrm rot="-5400000">
            <a:off x="-446088" y="1190626"/>
            <a:ext cx="10826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latin typeface="Helvetica" charset="0"/>
                <a:cs typeface="Helvetica" charset="0"/>
              </a:rPr>
              <a:t>Fraction of cells</a:t>
            </a:r>
          </a:p>
        </p:txBody>
      </p:sp>
      <p:sp>
        <p:nvSpPr>
          <p:cNvPr id="13667" name="CasellaDiTesto 375"/>
          <p:cNvSpPr txBox="1">
            <a:spLocks noChangeArrowheads="1"/>
          </p:cNvSpPr>
          <p:nvPr/>
        </p:nvSpPr>
        <p:spPr bwMode="auto">
          <a:xfrm>
            <a:off x="2108200" y="2298700"/>
            <a:ext cx="1054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n DDR foci/cell</a:t>
            </a:r>
          </a:p>
        </p:txBody>
      </p:sp>
      <p:sp>
        <p:nvSpPr>
          <p:cNvPr id="13668" name="CasellaDiTesto 376"/>
          <p:cNvSpPr txBox="1">
            <a:spLocks noChangeArrowheads="1"/>
          </p:cNvSpPr>
          <p:nvPr/>
        </p:nvSpPr>
        <p:spPr bwMode="auto">
          <a:xfrm>
            <a:off x="6521450" y="2346325"/>
            <a:ext cx="1054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n DDR foci/cell</a:t>
            </a:r>
          </a:p>
        </p:txBody>
      </p:sp>
      <p:sp>
        <p:nvSpPr>
          <p:cNvPr id="13669" name="CasellaDiTesto 377"/>
          <p:cNvSpPr txBox="1">
            <a:spLocks noChangeArrowheads="1"/>
          </p:cNvSpPr>
          <p:nvPr/>
        </p:nvSpPr>
        <p:spPr bwMode="auto">
          <a:xfrm>
            <a:off x="2076450" y="4576763"/>
            <a:ext cx="1054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n DDR foci/cell</a:t>
            </a:r>
          </a:p>
        </p:txBody>
      </p:sp>
      <p:sp>
        <p:nvSpPr>
          <p:cNvPr id="13670" name="CasellaDiTesto 378"/>
          <p:cNvSpPr txBox="1">
            <a:spLocks noChangeArrowheads="1"/>
          </p:cNvSpPr>
          <p:nvPr/>
        </p:nvSpPr>
        <p:spPr bwMode="auto">
          <a:xfrm>
            <a:off x="6578600" y="4618038"/>
            <a:ext cx="1054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n DDR foci/cell</a:t>
            </a:r>
          </a:p>
        </p:txBody>
      </p:sp>
      <p:sp>
        <p:nvSpPr>
          <p:cNvPr id="13671" name="CasellaDiTesto 379"/>
          <p:cNvSpPr txBox="1">
            <a:spLocks noChangeArrowheads="1"/>
          </p:cNvSpPr>
          <p:nvPr/>
        </p:nvSpPr>
        <p:spPr bwMode="auto">
          <a:xfrm>
            <a:off x="4002088" y="6611938"/>
            <a:ext cx="1054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000">
                <a:cs typeface="Arial" charset="0"/>
              </a:rPr>
              <a:t>n DDR foci/cell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193</Words>
  <Application>Microsoft Macintosh PowerPoint</Application>
  <PresentationFormat>On-screen Show (4:3)</PresentationFormat>
  <Paragraphs>152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Helvetica</vt:lpstr>
      <vt:lpstr>Blank Presentation</vt:lpstr>
      <vt:lpstr>PowerPoint Presentation</vt:lpstr>
    </vt:vector>
  </TitlesOfParts>
  <Company>Comp.Dept. IFOM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Comp.Dept. IFOM</dc:creator>
  <cp:lastModifiedBy>default</cp:lastModifiedBy>
  <cp:revision>14</cp:revision>
  <dcterms:created xsi:type="dcterms:W3CDTF">2014-08-07T00:49:50Z</dcterms:created>
  <dcterms:modified xsi:type="dcterms:W3CDTF">2014-10-02T15:54:24Z</dcterms:modified>
</cp:coreProperties>
</file>