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png" ContentType="image/png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5pPr>
    <a:lvl6pPr marL="22860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6pPr>
    <a:lvl7pPr marL="27432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7pPr>
    <a:lvl8pPr marL="32004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8pPr>
    <a:lvl9pPr marL="3657600" algn="l" defTabSz="457200" rtl="0" eaLnBrk="1" latinLnBrk="0" hangingPunct="1">
      <a:defRPr sz="2400" kern="1200">
        <a:solidFill>
          <a:schemeClr val="tx1"/>
        </a:solidFill>
        <a:latin typeface="Arial" charset="0"/>
        <a:ea typeface="ＭＳ Ｐゴシック" charset="0"/>
        <a:cs typeface="ＭＳ Ｐゴシック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0" d="100"/>
          <a:sy n="100" d="100"/>
        </p:scale>
        <p:origin x="-2656" y="-40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interSettings" Target="printerSettings/printerSettings1.bin"/><Relationship Id="rId4" Type="http://schemas.openxmlformats.org/officeDocument/2006/relationships/presProps" Target="presProps.xml"/><Relationship Id="rId5" Type="http://schemas.openxmlformats.org/officeDocument/2006/relationships/viewProps" Target="viewProps.xml"/><Relationship Id="rId6" Type="http://schemas.openxmlformats.org/officeDocument/2006/relationships/theme" Target="theme/theme1.xml"/><Relationship Id="rId7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987AE7-EDE2-F04D-847E-A39B5E88728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208232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1D76A5-80C1-B847-8F70-3F5F229862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7080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35EE99-D641-1746-BC46-E69C4099A41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931658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99A43B2-A085-2E49-BF95-B37D4105C457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8247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EC2C8F1-52E5-3342-83D1-5328377DF6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163544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5BA8002-5B77-8F4F-90AD-A2C3CC86447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52633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BCC3374-8F96-DA40-BD12-F6E35B42247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89352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59D93CA-4A22-0B4C-A6E2-D5B0CE371B75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024466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823470-5D38-CD4A-B991-C77FE5B2E0B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183109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49A136-34F3-2745-A1B6-99D5F3D5C39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29159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 smtClean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3A5789-E96F-AD48-B860-ABC58CD0A53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08956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FAA26D3D-D897-4be2-8F04-BA451C77F1D7}">
              <ma14:placeholderFlag xmlns:ma14="http://schemas.microsoft.com/office/mac/drawingml/2011/main" val="1"/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a typeface="ＭＳ Ｐゴシック" charset="-128"/>
                <a:cs typeface="ＭＳ Ｐゴシック" charset="-128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49D818C0-6ED2-6C41-968D-CE40B03F7834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  <a:ea typeface="ＭＳ Ｐゴシック" charset="-128"/>
          <a:cs typeface="ＭＳ Ｐゴシック" charset="-128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4" Type="http://schemas.openxmlformats.org/officeDocument/2006/relationships/image" Target="../media/image3.png"/><Relationship Id="rId5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3" name="Picture 6"/>
          <p:cNvPicPr>
            <a:picLocks noChangeAspect="1" noChangeArrowheads="1"/>
          </p:cNvPicPr>
          <p:nvPr/>
        </p:nvPicPr>
        <p:blipFill>
          <a:blip r:embed="rId2">
            <a:lum bright="20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1500" y="3921125"/>
            <a:ext cx="2425700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314" name="Picture 7"/>
          <p:cNvPicPr>
            <a:picLocks noChangeAspect="1" noChangeArrowheads="1"/>
          </p:cNvPicPr>
          <p:nvPr/>
        </p:nvPicPr>
        <p:blipFill>
          <a:blip r:embed="rId3">
            <a:lum bright="20000" contrast="28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2200" y="3921125"/>
            <a:ext cx="2425700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15" name="Rectangle 8"/>
          <p:cNvSpPr>
            <a:spLocks noChangeArrowheads="1"/>
          </p:cNvSpPr>
          <p:nvPr/>
        </p:nvSpPr>
        <p:spPr bwMode="auto">
          <a:xfrm>
            <a:off x="2667000" y="568325"/>
            <a:ext cx="65563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BJ sen</a:t>
            </a:r>
          </a:p>
        </p:txBody>
      </p:sp>
      <p:sp>
        <p:nvSpPr>
          <p:cNvPr id="13316" name="Rectangle 9"/>
          <p:cNvSpPr>
            <a:spLocks noChangeArrowheads="1"/>
          </p:cNvSpPr>
          <p:nvPr/>
        </p:nvSpPr>
        <p:spPr bwMode="auto">
          <a:xfrm>
            <a:off x="5576888" y="555625"/>
            <a:ext cx="885825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WI-38 sen</a:t>
            </a:r>
          </a:p>
        </p:txBody>
      </p:sp>
      <p:sp>
        <p:nvSpPr>
          <p:cNvPr id="13317" name="Rectangle 18"/>
          <p:cNvSpPr>
            <a:spLocks noChangeArrowheads="1"/>
          </p:cNvSpPr>
          <p:nvPr/>
        </p:nvSpPr>
        <p:spPr bwMode="auto">
          <a:xfrm>
            <a:off x="0" y="0"/>
            <a:ext cx="1003300" cy="3079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400" b="1">
                <a:cs typeface="Arial" charset="0"/>
              </a:rPr>
              <a:t>Figure S6 </a:t>
            </a:r>
          </a:p>
        </p:txBody>
      </p:sp>
      <p:sp>
        <p:nvSpPr>
          <p:cNvPr id="13318" name="Rectangle 21"/>
          <p:cNvSpPr>
            <a:spLocks noChangeArrowheads="1"/>
          </p:cNvSpPr>
          <p:nvPr/>
        </p:nvSpPr>
        <p:spPr bwMode="auto">
          <a:xfrm>
            <a:off x="582613" y="1971675"/>
            <a:ext cx="11604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Non-irradiated</a:t>
            </a:r>
          </a:p>
        </p:txBody>
      </p:sp>
      <p:sp>
        <p:nvSpPr>
          <p:cNvPr id="13319" name="Rectangle 22"/>
          <p:cNvSpPr>
            <a:spLocks noChangeArrowheads="1"/>
          </p:cNvSpPr>
          <p:nvPr/>
        </p:nvSpPr>
        <p:spPr bwMode="auto">
          <a:xfrm>
            <a:off x="388938" y="5067300"/>
            <a:ext cx="1312862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cs typeface="Arial" charset="0"/>
              </a:rPr>
              <a:t>X-rays irradiated</a:t>
            </a:r>
          </a:p>
        </p:txBody>
      </p:sp>
      <p:pic>
        <p:nvPicPr>
          <p:cNvPr id="13320" name="Immagine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79600" y="876300"/>
            <a:ext cx="2413000" cy="241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3321" name="Rectangle 16"/>
          <p:cNvSpPr>
            <a:spLocks noChangeArrowheads="1"/>
          </p:cNvSpPr>
          <p:nvPr/>
        </p:nvSpPr>
        <p:spPr bwMode="auto">
          <a:xfrm>
            <a:off x="1841500" y="900113"/>
            <a:ext cx="649288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r>
              <a:rPr lang="en-US" sz="1200">
                <a:solidFill>
                  <a:srgbClr val="FF0000"/>
                </a:solidFill>
                <a:cs typeface="Arial" charset="0"/>
                <a:sym typeface="Symbol" charset="0"/>
              </a:rPr>
              <a:t>H2AX</a:t>
            </a:r>
            <a:endParaRPr lang="en-US" sz="1200">
              <a:solidFill>
                <a:srgbClr val="FF0000"/>
              </a:solidFill>
              <a:cs typeface="Arial" charset="0"/>
            </a:endParaRPr>
          </a:p>
        </p:txBody>
      </p:sp>
      <p:pic>
        <p:nvPicPr>
          <p:cNvPr id="13322" name="Immagine 5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4100" y="876300"/>
            <a:ext cx="2425700" cy="2425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Blank Presentation">
  <a:themeElements>
    <a:clrScheme name="Blank Presentation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Blank Presentation">
      <a:majorFont>
        <a:latin typeface="Arial"/>
        <a:ea typeface="ＭＳ Ｐゴシック"/>
        <a:cs typeface="ＭＳ Ｐゴシック"/>
      </a:majorFont>
      <a:minorFont>
        <a:latin typeface="Arial"/>
        <a:ea typeface="ＭＳ Ｐゴシック"/>
        <a:cs typeface="ＭＳ Ｐゴシック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charset="-128"/>
            <a:cs typeface="ＭＳ Ｐゴシック" charset="-128"/>
          </a:defRPr>
        </a:defPPr>
      </a:lstStyle>
    </a:lnDef>
  </a:objectDefaults>
  <a:extraClrSchemeLst>
    <a:extraClrScheme>
      <a:clrScheme name="Blank Presentatio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Blank Presentation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713E39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BBAFAE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Blank Presentation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128</TotalTime>
  <Words>17</Words>
  <Application>Microsoft Macintosh PowerPoint</Application>
  <PresentationFormat>On-screen Show (4:3)</PresentationFormat>
  <Paragraphs>6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ＭＳ Ｐゴシック</vt:lpstr>
      <vt:lpstr>Calibri</vt:lpstr>
      <vt:lpstr>Symbol</vt:lpstr>
      <vt:lpstr>Blank Presentation</vt:lpstr>
      <vt:lpstr>PowerPoint Presentation</vt:lpstr>
    </vt:vector>
  </TitlesOfParts>
  <Company>Comp. Dept.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Comp. Dept.</dc:creator>
  <cp:lastModifiedBy>default</cp:lastModifiedBy>
  <cp:revision>26</cp:revision>
  <dcterms:created xsi:type="dcterms:W3CDTF">2008-03-27T10:50:12Z</dcterms:created>
  <dcterms:modified xsi:type="dcterms:W3CDTF">2014-10-02T15:54:37Z</dcterms:modified>
</cp:coreProperties>
</file>