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51" autoAdjust="0"/>
  </p:normalViewPr>
  <p:slideViewPr>
    <p:cSldViewPr snapToGrid="0" snapToObjects="1">
      <p:cViewPr>
        <p:scale>
          <a:sx n="112" d="100"/>
          <a:sy n="112" d="100"/>
        </p:scale>
        <p:origin x="-3160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4-FDA:Francesca:Graphs:2012-07-16%20BJ-WI38-IMR90%201Gy:Quantifica%20cell%20profiler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4-FDA:Francesca:Graphs:2012-07-16%20BJ-WI38-IMR90%201Gy:Quantifica%20cell%20profiler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Sheet2!$B$91:$C$91</c:f>
                <c:numCache>
                  <c:formatCode>General</c:formatCode>
                  <c:ptCount val="2"/>
                  <c:pt idx="0">
                    <c:v>6.820387420889201</c:v>
                  </c:pt>
                  <c:pt idx="1">
                    <c:v>4.629355538696498</c:v>
                  </c:pt>
                </c:numCache>
              </c:numRef>
            </c:plus>
          </c:errBars>
          <c:cat>
            <c:strRef>
              <c:f>Sheet2!$B$89:$C$89</c:f>
              <c:strCache>
                <c:ptCount val="2"/>
                <c:pt idx="0">
                  <c:v>BJ</c:v>
                </c:pt>
                <c:pt idx="1">
                  <c:v>IMR-90</c:v>
                </c:pt>
              </c:strCache>
            </c:strRef>
          </c:cat>
          <c:val>
            <c:numRef>
              <c:f>Sheet2!$B$90:$C$90</c:f>
              <c:numCache>
                <c:formatCode>General</c:formatCode>
                <c:ptCount val="2"/>
                <c:pt idx="0">
                  <c:v>97.12765957446808</c:v>
                </c:pt>
                <c:pt idx="1">
                  <c:v>85.63636363636364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3088344"/>
        <c:axId val="597428104"/>
      </c:barChart>
      <c:catAx>
        <c:axId val="603088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597428104"/>
        <c:crosses val="autoZero"/>
        <c:auto val="1"/>
        <c:lblAlgn val="ctr"/>
        <c:lblOffset val="100"/>
        <c:noMultiLvlLbl val="0"/>
      </c:catAx>
      <c:valAx>
        <c:axId val="597428104"/>
        <c:scaling>
          <c:orientation val="minMax"/>
          <c:max val="120.0"/>
          <c:min val="0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 53BP1 foci</a:t>
                </a:r>
                <a:r>
                  <a:rPr lang="en-US" baseline="0"/>
                  <a:t>/</a:t>
                </a:r>
                <a:r>
                  <a:rPr lang="en-US"/>
                  <a:t>cell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60308834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 b="0">
          <a:latin typeface="Helvetica"/>
          <a:cs typeface="Helvetica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4712"/>
        <c:axId val="577067400"/>
      </c:barChart>
      <c:catAx>
        <c:axId val="1344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577067400"/>
        <c:crosses val="autoZero"/>
        <c:auto val="1"/>
        <c:lblAlgn val="ctr"/>
        <c:lblOffset val="100"/>
        <c:noMultiLvlLbl val="0"/>
      </c:catAx>
      <c:valAx>
        <c:axId val="577067400"/>
        <c:scaling>
          <c:orientation val="minMax"/>
          <c:max val="120.0"/>
          <c:min val="0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 53BP1 foci per cell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34471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 b="0">
          <a:latin typeface="Helvetica"/>
          <a:cs typeface="Helvetica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438E-37D2-0B42-8B3D-F493BE9D4AF4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282B4-CAC9-0843-BEA8-E0E39FEF42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129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438E-37D2-0B42-8B3D-F493BE9D4AF4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282B4-CAC9-0843-BEA8-E0E39FEF42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730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438E-37D2-0B42-8B3D-F493BE9D4AF4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282B4-CAC9-0843-BEA8-E0E39FEF42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508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438E-37D2-0B42-8B3D-F493BE9D4AF4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282B4-CAC9-0843-BEA8-E0E39FEF42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10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438E-37D2-0B42-8B3D-F493BE9D4AF4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282B4-CAC9-0843-BEA8-E0E39FEF42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012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438E-37D2-0B42-8B3D-F493BE9D4AF4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282B4-CAC9-0843-BEA8-E0E39FEF42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119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438E-37D2-0B42-8B3D-F493BE9D4AF4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282B4-CAC9-0843-BEA8-E0E39FEF42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554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438E-37D2-0B42-8B3D-F493BE9D4AF4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282B4-CAC9-0843-BEA8-E0E39FEF42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56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438E-37D2-0B42-8B3D-F493BE9D4AF4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282B4-CAC9-0843-BEA8-E0E39FEF42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02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438E-37D2-0B42-8B3D-F493BE9D4AF4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282B4-CAC9-0843-BEA8-E0E39FEF42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86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438E-37D2-0B42-8B3D-F493BE9D4AF4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282B4-CAC9-0843-BEA8-E0E39FEF42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36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F438E-37D2-0B42-8B3D-F493BE9D4AF4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282B4-CAC9-0843-BEA8-E0E39FEF42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765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5294673"/>
              </p:ext>
            </p:extLst>
          </p:nvPr>
        </p:nvGraphicFramePr>
        <p:xfrm>
          <a:off x="2258062" y="5116511"/>
          <a:ext cx="2941342" cy="2179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 descr="dapi scale bar 20 20um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525" y="674291"/>
            <a:ext cx="2650154" cy="19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1173" y="2774488"/>
            <a:ext cx="2650154" cy="19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3525" y="2774488"/>
            <a:ext cx="2650154" cy="19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1173" y="674291"/>
            <a:ext cx="2650154" cy="1980000"/>
          </a:xfrm>
          <a:prstGeom prst="rect">
            <a:avLst/>
          </a:prstGeom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-1868" y="12451"/>
            <a:ext cx="10027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smtClean="0">
                <a:latin typeface="Arial"/>
                <a:cs typeface="Arial"/>
              </a:rPr>
              <a:t>Figure S7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7246" y="1397449"/>
            <a:ext cx="3642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BJ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8534" y="3506229"/>
            <a:ext cx="6891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IMR-90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1182688" y="778140"/>
            <a:ext cx="6467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200" dirty="0">
                <a:solidFill>
                  <a:srgbClr val="0000FF"/>
                </a:solidFill>
                <a:latin typeface="Arial"/>
                <a:cs typeface="Arial"/>
              </a:rPr>
              <a:t>DAPI</a:t>
            </a:r>
          </a:p>
          <a:p>
            <a:r>
              <a:rPr lang="en-US" sz="1200" dirty="0">
                <a:solidFill>
                  <a:srgbClr val="00FF00"/>
                </a:solidFill>
                <a:latin typeface="Arial"/>
                <a:cs typeface="Arial"/>
              </a:rPr>
              <a:t>53BP1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276" y="593474"/>
            <a:ext cx="3343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a.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63738" y="5048413"/>
            <a:ext cx="344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b</a:t>
            </a:r>
            <a:r>
              <a:rPr lang="en-US" sz="1400" b="1" dirty="0" smtClean="0">
                <a:latin typeface="Arial"/>
                <a:cs typeface="Arial"/>
              </a:rPr>
              <a:t>.</a:t>
            </a:r>
            <a:endParaRPr lang="en-US" sz="1400" b="1" dirty="0">
              <a:latin typeface="Arial"/>
              <a:cs typeface="Arial"/>
            </a:endParaRP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3738473"/>
              </p:ext>
            </p:extLst>
          </p:nvPr>
        </p:nvGraphicFramePr>
        <p:xfrm>
          <a:off x="2258062" y="5111124"/>
          <a:ext cx="2991233" cy="2179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362144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22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Francesca</dc:creator>
  <cp:lastModifiedBy>default</cp:lastModifiedBy>
  <cp:revision>9</cp:revision>
  <dcterms:created xsi:type="dcterms:W3CDTF">2014-05-19T15:53:57Z</dcterms:created>
  <dcterms:modified xsi:type="dcterms:W3CDTF">2014-10-02T15:45:02Z</dcterms:modified>
</cp:coreProperties>
</file>