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1" charset="0"/>
        <a:ea typeface="ＭＳ Ｐゴシック" pitchFamily="1" charset="-128"/>
        <a:cs typeface="ＭＳ Ｐゴシック" pitchFamily="1" charset="-128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1" charset="0"/>
        <a:ea typeface="ＭＳ Ｐゴシック" pitchFamily="1" charset="-128"/>
        <a:cs typeface="ＭＳ Ｐゴシック" pitchFamily="1" charset="-128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1" charset="0"/>
        <a:ea typeface="ＭＳ Ｐゴシック" pitchFamily="1" charset="-128"/>
        <a:cs typeface="ＭＳ Ｐゴシック" pitchFamily="1" charset="-128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1" charset="0"/>
        <a:ea typeface="ＭＳ Ｐゴシック" pitchFamily="1" charset="-128"/>
        <a:cs typeface="ＭＳ Ｐゴシック" pitchFamily="1" charset="-128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1" charset="0"/>
        <a:ea typeface="ＭＳ Ｐゴシック" pitchFamily="1" charset="-128"/>
        <a:cs typeface="ＭＳ Ｐゴシック" pitchFamily="1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1" charset="0"/>
        <a:ea typeface="ＭＳ Ｐゴシック" pitchFamily="1" charset="-128"/>
        <a:cs typeface="ＭＳ Ｐゴシック" pitchFamily="1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1" charset="0"/>
        <a:ea typeface="ＭＳ Ｐゴシック" pitchFamily="1" charset="-128"/>
        <a:cs typeface="ＭＳ Ｐゴシック" pitchFamily="1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1" charset="0"/>
        <a:ea typeface="ＭＳ Ｐゴシック" pitchFamily="1" charset="-128"/>
        <a:cs typeface="ＭＳ Ｐゴシック" pitchFamily="1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1" charset="0"/>
        <a:ea typeface="ＭＳ Ｐゴシック" pitchFamily="1" charset="-128"/>
        <a:cs typeface="ＭＳ Ｐゴシック" pitchFamily="1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100" d="100"/>
          <a:sy n="100" d="100"/>
        </p:scale>
        <p:origin x="-2696" y="-7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B3D0B9B-83C9-F047-94C1-8A78522B5159}" type="datetime1">
              <a:rPr lang="en-US"/>
              <a:pPr/>
              <a:t>10/2/14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95E086-7E26-3943-912B-554B188E8E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38670C-050A-5E4A-A2F1-11BA688F6A8A}" type="datetime1">
              <a:rPr lang="en-US"/>
              <a:pPr/>
              <a:t>10/2/14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F421F1-4BDB-BA43-8D0A-563E4CB657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A435AC-2DF2-2A45-882D-1E9D0AFADF92}" type="datetime1">
              <a:rPr lang="en-US"/>
              <a:pPr/>
              <a:t>10/2/14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862173-D1A0-3541-B16A-8D728AE529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A9C6BE-D4AB-594A-8847-9F0BC243B559}" type="datetime1">
              <a:rPr lang="en-US"/>
              <a:pPr/>
              <a:t>10/2/14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F025F5-667F-B542-B91F-44A447327D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54F1E6-53D2-AF45-BA73-C20E41AA3410}" type="datetime1">
              <a:rPr lang="en-US"/>
              <a:pPr/>
              <a:t>10/2/14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9F2662-A3D0-9A45-8726-088884A547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C7DD24-5B72-BD42-84FB-CFFB122B5C4D}" type="datetime1">
              <a:rPr lang="en-US"/>
              <a:pPr/>
              <a:t>10/2/14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557670-FC78-7743-9CCD-93BDEBFD82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1F496B-585F-E444-9813-02E6DE9D9A5D}" type="datetime1">
              <a:rPr lang="en-US"/>
              <a:pPr/>
              <a:t>10/2/14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DF31B8-C236-7945-A86B-BAF8E68FBB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33C1F8-9106-5B42-A58B-7D8DC53A29B2}" type="datetime1">
              <a:rPr lang="en-US"/>
              <a:pPr/>
              <a:t>10/2/14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646584-69F9-C24D-AD1C-7B59850C55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DEA156-2594-7F47-8F06-7D30A2D4676D}" type="datetime1">
              <a:rPr lang="en-US"/>
              <a:pPr/>
              <a:t>10/2/14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980132-7971-9E43-A0B8-CBE95DD1D5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1D38C3-F7CA-8646-A9E1-F7FAB1D6C076}" type="datetime1">
              <a:rPr lang="en-US"/>
              <a:pPr/>
              <a:t>10/2/14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BEB986-1B8C-CB45-8085-02D5ED3B45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C0F4E2-47C3-2048-93BE-05EA1BF847FA}" type="datetime1">
              <a:rPr lang="en-US"/>
              <a:pPr/>
              <a:t>10/2/14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3C3AFB-2CD9-3640-BA75-C389CA5A48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1" charset="0"/>
              </a:defRPr>
            </a:lvl1pPr>
          </a:lstStyle>
          <a:p>
            <a:fld id="{992AE961-A177-554D-8E3B-8A834F3C4EEE}" type="datetime1">
              <a:rPr lang="en-US"/>
              <a:pPr/>
              <a:t>10/2/14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1" charset="0"/>
              </a:defRPr>
            </a:lvl1pPr>
          </a:lstStyle>
          <a:p>
            <a:fld id="{B9D5AD95-FC4F-AB4B-8DEA-C9CEDE74E8F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1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1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1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1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1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 descr="merge scale bar 20 uM.t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0288" y="755650"/>
            <a:ext cx="2649537" cy="197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30288" y="2824163"/>
            <a:ext cx="2649537" cy="197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5388" y="755650"/>
            <a:ext cx="2649537" cy="197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9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35388" y="2824163"/>
            <a:ext cx="2649537" cy="197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12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43663" y="2824163"/>
            <a:ext cx="2649537" cy="197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TextBox 13"/>
          <p:cNvSpPr txBox="1">
            <a:spLocks noChangeArrowheads="1"/>
          </p:cNvSpPr>
          <p:nvPr/>
        </p:nvSpPr>
        <p:spPr bwMode="auto">
          <a:xfrm>
            <a:off x="403225" y="1511300"/>
            <a:ext cx="36425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>
                <a:latin typeface="Arial"/>
                <a:ea typeface="Helvetica" pitchFamily="1" charset="0"/>
                <a:cs typeface="Arial"/>
              </a:rPr>
              <a:t>BJ</a:t>
            </a:r>
          </a:p>
        </p:txBody>
      </p:sp>
      <p:sp>
        <p:nvSpPr>
          <p:cNvPr id="13319" name="TextBox 15"/>
          <p:cNvSpPr txBox="1">
            <a:spLocks noChangeArrowheads="1"/>
          </p:cNvSpPr>
          <p:nvPr/>
        </p:nvSpPr>
        <p:spPr bwMode="auto">
          <a:xfrm>
            <a:off x="204788" y="3563938"/>
            <a:ext cx="68916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>
                <a:latin typeface="Arial"/>
                <a:ea typeface="Helvetica" pitchFamily="1" charset="0"/>
                <a:cs typeface="Arial"/>
              </a:rPr>
              <a:t>IMR-90</a:t>
            </a:r>
          </a:p>
        </p:txBody>
      </p:sp>
      <p:pic>
        <p:nvPicPr>
          <p:cNvPr id="13320" name="Picture 16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43663" y="755650"/>
            <a:ext cx="2649537" cy="197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1" name="TextBox 17"/>
          <p:cNvSpPr txBox="1">
            <a:spLocks noChangeArrowheads="1"/>
          </p:cNvSpPr>
          <p:nvPr/>
        </p:nvSpPr>
        <p:spPr bwMode="auto">
          <a:xfrm>
            <a:off x="1030288" y="755650"/>
            <a:ext cx="6467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rgbClr val="0000FF"/>
                </a:solidFill>
                <a:latin typeface="Arial"/>
                <a:ea typeface="Helvetica" pitchFamily="1" charset="0"/>
                <a:cs typeface="Arial"/>
              </a:rPr>
              <a:t>DAPI</a:t>
            </a:r>
          </a:p>
          <a:p>
            <a:r>
              <a:rPr lang="en-US" sz="1200">
                <a:solidFill>
                  <a:srgbClr val="00FF00"/>
                </a:solidFill>
                <a:latin typeface="Arial"/>
                <a:ea typeface="Helvetica" pitchFamily="1" charset="0"/>
                <a:cs typeface="Arial"/>
              </a:rPr>
              <a:t>53BP1</a:t>
            </a:r>
          </a:p>
        </p:txBody>
      </p:sp>
      <p:sp>
        <p:nvSpPr>
          <p:cNvPr id="13322" name="TextBox 18"/>
          <p:cNvSpPr txBox="1">
            <a:spLocks noChangeArrowheads="1"/>
          </p:cNvSpPr>
          <p:nvPr/>
        </p:nvSpPr>
        <p:spPr bwMode="auto">
          <a:xfrm>
            <a:off x="2019300" y="4786313"/>
            <a:ext cx="63806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>
                <a:latin typeface="Arial"/>
                <a:ea typeface="Helvetica" pitchFamily="1" charset="0"/>
                <a:cs typeface="Arial"/>
              </a:rPr>
              <a:t>3 days</a:t>
            </a:r>
          </a:p>
        </p:txBody>
      </p:sp>
      <p:sp>
        <p:nvSpPr>
          <p:cNvPr id="13323" name="TextBox 19"/>
          <p:cNvSpPr txBox="1">
            <a:spLocks noChangeArrowheads="1"/>
          </p:cNvSpPr>
          <p:nvPr/>
        </p:nvSpPr>
        <p:spPr bwMode="auto">
          <a:xfrm>
            <a:off x="4621213" y="4786313"/>
            <a:ext cx="72365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>
                <a:latin typeface="Arial"/>
                <a:ea typeface="Helvetica" pitchFamily="1" charset="0"/>
                <a:cs typeface="Arial"/>
              </a:rPr>
              <a:t>10 days</a:t>
            </a:r>
          </a:p>
        </p:txBody>
      </p:sp>
      <p:sp>
        <p:nvSpPr>
          <p:cNvPr id="13324" name="TextBox 20"/>
          <p:cNvSpPr txBox="1">
            <a:spLocks noChangeArrowheads="1"/>
          </p:cNvSpPr>
          <p:nvPr/>
        </p:nvSpPr>
        <p:spPr bwMode="auto">
          <a:xfrm>
            <a:off x="7400925" y="4786313"/>
            <a:ext cx="72365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latin typeface="Arial"/>
                <a:ea typeface="Helvetica" pitchFamily="1" charset="0"/>
                <a:cs typeface="Arial"/>
              </a:rPr>
              <a:t>30 days</a:t>
            </a:r>
          </a:p>
        </p:txBody>
      </p:sp>
      <p:sp>
        <p:nvSpPr>
          <p:cNvPr id="13325" name="TextBox 21"/>
          <p:cNvSpPr txBox="1">
            <a:spLocks noChangeArrowheads="1"/>
          </p:cNvSpPr>
          <p:nvPr/>
        </p:nvSpPr>
        <p:spPr bwMode="auto">
          <a:xfrm>
            <a:off x="0" y="-19050"/>
            <a:ext cx="100274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latin typeface="Helvetica" pitchFamily="1" charset="0"/>
                <a:ea typeface="Helvetica" pitchFamily="1" charset="0"/>
                <a:cs typeface="Helvetica" pitchFamily="1" charset="0"/>
              </a:rPr>
              <a:t>Figure </a:t>
            </a:r>
            <a:r>
              <a:rPr lang="en-US" sz="1400" b="1" smtClean="0">
                <a:latin typeface="Helvetica" pitchFamily="1" charset="0"/>
                <a:ea typeface="Helvetica" pitchFamily="1" charset="0"/>
                <a:cs typeface="Helvetica" pitchFamily="1" charset="0"/>
              </a:rPr>
              <a:t>S8</a:t>
            </a:r>
            <a:endParaRPr lang="en-US" sz="1400" b="1">
              <a:latin typeface="Helvetica" pitchFamily="1" charset="0"/>
              <a:ea typeface="Helvetica" pitchFamily="1" charset="0"/>
              <a:cs typeface="Helvetica" pitchFamily="1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14</Words>
  <Application>Microsoft Macintosh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IFOM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default</dc:creator>
  <cp:lastModifiedBy>default</cp:lastModifiedBy>
  <cp:revision>11</cp:revision>
  <cp:lastPrinted>2014-05-07T09:26:28Z</cp:lastPrinted>
  <dcterms:created xsi:type="dcterms:W3CDTF">2014-07-28T09:49:39Z</dcterms:created>
  <dcterms:modified xsi:type="dcterms:W3CDTF">2014-10-02T15:46:20Z</dcterms:modified>
</cp:coreProperties>
</file>