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2249A-4179-4D8B-9944-7421E08828E8}" type="datetimeFigureOut">
              <a:rPr lang="nl-NL" smtClean="0"/>
              <a:t>25-4-2014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ACE41-21A9-48D3-AB7F-E42485A9130A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76672"/>
            <a:ext cx="8892479" cy="57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4096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264696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625752"/>
            <a:ext cx="61926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040560" cy="318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84984"/>
            <a:ext cx="5040560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Unilever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nicole.neufingerl</dc:creator>
  <cp:lastModifiedBy>nicole.neufingerl</cp:lastModifiedBy>
  <cp:revision>2</cp:revision>
  <dcterms:created xsi:type="dcterms:W3CDTF">2014-04-25T10:27:45Z</dcterms:created>
  <dcterms:modified xsi:type="dcterms:W3CDTF">2014-04-25T10:32:54Z</dcterms:modified>
</cp:coreProperties>
</file>