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8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5BD78-E811-45CF-B3BB-1709323D4014}" type="datetimeFigureOut">
              <a:rPr lang="en-US" smtClean="0"/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F3BBE-7C77-4A9C-90DA-58D315D9D2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5658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5BD78-E811-45CF-B3BB-1709323D4014}" type="datetimeFigureOut">
              <a:rPr lang="en-US" smtClean="0"/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F3BBE-7C77-4A9C-90DA-58D315D9D2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8380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5BD78-E811-45CF-B3BB-1709323D4014}" type="datetimeFigureOut">
              <a:rPr lang="en-US" smtClean="0"/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F3BBE-7C77-4A9C-90DA-58D315D9D2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344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5BD78-E811-45CF-B3BB-1709323D4014}" type="datetimeFigureOut">
              <a:rPr lang="en-US" smtClean="0"/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F3BBE-7C77-4A9C-90DA-58D315D9D2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257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5BD78-E811-45CF-B3BB-1709323D4014}" type="datetimeFigureOut">
              <a:rPr lang="en-US" smtClean="0"/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F3BBE-7C77-4A9C-90DA-58D315D9D2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929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5BD78-E811-45CF-B3BB-1709323D4014}" type="datetimeFigureOut">
              <a:rPr lang="en-US" smtClean="0"/>
              <a:t>5/27/2014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F3BBE-7C77-4A9C-90DA-58D315D9D2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4667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5BD78-E811-45CF-B3BB-1709323D4014}" type="datetimeFigureOut">
              <a:rPr lang="en-US" smtClean="0"/>
              <a:t>5/27/2014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F3BBE-7C77-4A9C-90DA-58D315D9D2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413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5BD78-E811-45CF-B3BB-1709323D4014}" type="datetimeFigureOut">
              <a:rPr lang="en-US" smtClean="0"/>
              <a:t>5/27/2014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F3BBE-7C77-4A9C-90DA-58D315D9D2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9767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5BD78-E811-45CF-B3BB-1709323D4014}" type="datetimeFigureOut">
              <a:rPr lang="en-US" smtClean="0"/>
              <a:t>5/27/2014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F3BBE-7C77-4A9C-90DA-58D315D9D2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295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5BD78-E811-45CF-B3BB-1709323D4014}" type="datetimeFigureOut">
              <a:rPr lang="en-US" smtClean="0"/>
              <a:t>5/27/2014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F3BBE-7C77-4A9C-90DA-58D315D9D2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9271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5BD78-E811-45CF-B3BB-1709323D4014}" type="datetimeFigureOut">
              <a:rPr lang="en-US" smtClean="0"/>
              <a:t>5/27/2014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F3BBE-7C77-4A9C-90DA-58D315D9D2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4810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A5BD78-E811-45CF-B3BB-1709323D4014}" type="datetimeFigureOut">
              <a:rPr lang="en-US" smtClean="0"/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1F3BBE-7C77-4A9C-90DA-58D315D9D2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994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3494" y="1676400"/>
            <a:ext cx="2795588" cy="2762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6023" y="1710057"/>
            <a:ext cx="2895600" cy="28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562600" y="4544502"/>
            <a:ext cx="2209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Number of reads per site</a:t>
            </a:r>
            <a:endParaRPr lang="en-U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2133600" y="4548657"/>
            <a:ext cx="2209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Number of reads per site</a:t>
            </a:r>
            <a:endParaRPr lang="en-US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1142930" y="1905000"/>
            <a:ext cx="461665" cy="16002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dirty="0" smtClean="0"/>
              <a:t>Frequency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628285" y="1905000"/>
            <a:ext cx="461665" cy="16002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dirty="0" smtClean="0"/>
              <a:t>Frequency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820559" y="6336268"/>
            <a:ext cx="1704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Additional file 1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6070354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15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Xueguang Sun</dc:creator>
  <cp:lastModifiedBy>Darany Tan</cp:lastModifiedBy>
  <cp:revision>6</cp:revision>
  <dcterms:created xsi:type="dcterms:W3CDTF">2014-03-24T21:46:09Z</dcterms:created>
  <dcterms:modified xsi:type="dcterms:W3CDTF">2014-05-27T22:25:22Z</dcterms:modified>
</cp:coreProperties>
</file>