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BF6E8-6D89-4750-BA89-CDDA0FF78A08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64CE9-94FC-44CA-9CCA-5BBBCC840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7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64CE9-94FC-44CA-9CCA-5BBBCC8409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3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7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5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5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6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4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0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0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82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07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29E29-BD89-4DC5-9920-9ABD50BCC9B6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F3054-C1D9-4469-955E-4BEF081D5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6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838200"/>
            <a:ext cx="4343400" cy="48515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200"/>
            <a:ext cx="4320363" cy="4876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848600" y="990600"/>
            <a:ext cx="1066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LCM</a:t>
            </a:r>
            <a:endParaRPr lang="en-US" sz="20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" y="914400"/>
            <a:ext cx="1066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Macro</a:t>
            </a:r>
            <a:endParaRPr lang="en-US" sz="20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1910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Supplement Figure 1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34297" y="53537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48200" y="53537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4443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 Figure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 Figure 1</dc:title>
  <dc:creator>Dawn E Bowen-Jenkins</dc:creator>
  <cp:lastModifiedBy>Henry Carter</cp:lastModifiedBy>
  <cp:revision>3</cp:revision>
  <cp:lastPrinted>2014-07-10T16:48:23Z</cp:lastPrinted>
  <dcterms:created xsi:type="dcterms:W3CDTF">2014-07-09T19:33:23Z</dcterms:created>
  <dcterms:modified xsi:type="dcterms:W3CDTF">2014-07-10T18:00:55Z</dcterms:modified>
</cp:coreProperties>
</file>