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491" y="-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01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482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15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3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84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510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31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70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844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548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368E4-734B-43E9-908F-DB0D1B65575E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C8E91-B28A-42D3-8C1A-CC8D754B6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2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2"/>
          <p:cNvSpPr txBox="1">
            <a:spLocks noChangeArrowheads="1"/>
          </p:cNvSpPr>
          <p:nvPr/>
        </p:nvSpPr>
        <p:spPr bwMode="auto">
          <a:xfrm>
            <a:off x="152400" y="228600"/>
            <a:ext cx="990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s1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7" descr="C:\Users\rkasiapp\Desktop\Cancer Research\Figure 6\Picture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05000"/>
            <a:ext cx="3790950" cy="197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Users\rkasiapp\Desktop\Cancer Research\Figure 6\Picture2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837" y="4267200"/>
            <a:ext cx="2798763" cy="239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1371600" y="4191000"/>
            <a:ext cx="381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 smtClean="0">
                <a:latin typeface="Arial" pitchFamily="34" charset="0"/>
              </a:rPr>
              <a:t>B</a:t>
            </a:r>
            <a:endParaRPr lang="en-US" sz="2000" b="1" dirty="0">
              <a:latin typeface="Arial" pitchFamily="34" charset="0"/>
            </a:endParaRPr>
          </a:p>
        </p:txBody>
      </p:sp>
      <p:sp>
        <p:nvSpPr>
          <p:cNvPr id="12" name="TextBox 136"/>
          <p:cNvSpPr txBox="1">
            <a:spLocks noChangeArrowheads="1"/>
          </p:cNvSpPr>
          <p:nvPr/>
        </p:nvSpPr>
        <p:spPr bwMode="auto">
          <a:xfrm>
            <a:off x="1371600" y="1676400"/>
            <a:ext cx="381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 smtClean="0">
                <a:latin typeface="Arial" pitchFamily="34" charset="0"/>
              </a:rPr>
              <a:t>A</a:t>
            </a:r>
            <a:endParaRPr lang="en-US" sz="20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62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152400" y="228600"/>
            <a:ext cx="990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s2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1" descr="C:\Users\rkasiapp\Desktop\Cancer Research\Figure 6\Picture4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4065587" cy="213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C:\Users\rkasiapp\Desktop\Cancer Research\Figure 6\Picture4a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114800"/>
            <a:ext cx="2951163" cy="231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66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22"/>
          <p:cNvSpPr txBox="1">
            <a:spLocks noChangeArrowheads="1"/>
          </p:cNvSpPr>
          <p:nvPr/>
        </p:nvSpPr>
        <p:spPr bwMode="auto">
          <a:xfrm>
            <a:off x="152400" y="228600"/>
            <a:ext cx="990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s3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 descr="C:\Users\rkasiapp\Desktop\Cancer Research\Figure 6\Picture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81200"/>
            <a:ext cx="4090987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C:\Users\rkasiapp\Desktop\Cancer Research\Figure 6\Picture3a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090" y="4244400"/>
            <a:ext cx="295592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95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22"/>
          <p:cNvSpPr txBox="1">
            <a:spLocks noChangeArrowheads="1"/>
          </p:cNvSpPr>
          <p:nvPr/>
        </p:nvSpPr>
        <p:spPr bwMode="auto">
          <a:xfrm>
            <a:off x="152400" y="228600"/>
            <a:ext cx="990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s4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rkasiapp\Desktop\Cancer Research\Figure 7\Picture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895600"/>
            <a:ext cx="3340100" cy="204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12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22"/>
          <p:cNvSpPr txBox="1">
            <a:spLocks noChangeArrowheads="1"/>
          </p:cNvSpPr>
          <p:nvPr/>
        </p:nvSpPr>
        <p:spPr bwMode="auto">
          <a:xfrm>
            <a:off x="108284" y="152400"/>
            <a:ext cx="9585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s5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8400" y="4306888"/>
            <a:ext cx="661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MCF-7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4" descr="C:\Users\rkasiapp\Desktop\Cancer Research\Additional data\MCf-7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233863"/>
            <a:ext cx="3200400" cy="205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362200" y="19328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BG-1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5" descr="C:\Users\rkasiapp\Desktop\Cancer Research\Additional data\BG-1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05000"/>
            <a:ext cx="3194051" cy="202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64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14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Bai, Wenlong</dc:creator>
  <cp:lastModifiedBy>Bai, Wenlong</cp:lastModifiedBy>
  <cp:revision>5</cp:revision>
  <dcterms:created xsi:type="dcterms:W3CDTF">2014-08-10T09:45:50Z</dcterms:created>
  <dcterms:modified xsi:type="dcterms:W3CDTF">2014-08-10T16:22:10Z</dcterms:modified>
</cp:coreProperties>
</file>