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94698" autoAdjust="0"/>
  </p:normalViewPr>
  <p:slideViewPr>
    <p:cSldViewPr>
      <p:cViewPr>
        <p:scale>
          <a:sx n="70" d="100"/>
          <a:sy n="70" d="100"/>
        </p:scale>
        <p:origin x="-98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6C219-672D-47ED-8E58-59FF46F6A501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9A4F3-B6F9-44C8-B7FA-1F34BF0F127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467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S7: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Quantile-quantile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plots of observed vs. expected –log(p) for: (a) EU, (b) AJ, and (c) SA Samples.</a:t>
            </a:r>
            <a:r>
              <a:rPr lang="en-US" dirty="0" smtClean="0">
                <a:effectLst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95% confidence interval of expected values is indicated in grey. Corresponding genomic control lambda values are indicated within each plot (lambda=1.009 for EU, 0.982 for AJ, and 0.969 for SA).</a:t>
            </a:r>
          </a:p>
          <a:p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9A4F3-B6F9-44C8-B7FA-1F34BF0F1270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 noChangeAspect="1"/>
          </p:cNvGrpSpPr>
          <p:nvPr/>
        </p:nvGrpSpPr>
        <p:grpSpPr bwMode="auto">
          <a:xfrm>
            <a:off x="106363" y="2071678"/>
            <a:ext cx="8856884" cy="2910808"/>
            <a:chOff x="748" y="3188"/>
            <a:chExt cx="14232" cy="4676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748" y="3188"/>
              <a:ext cx="14232" cy="4676"/>
              <a:chOff x="748" y="3188"/>
              <a:chExt cx="14232" cy="4676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48" y="3201"/>
                <a:ext cx="4638" cy="4638"/>
              </a:xfrm>
              <a:prstGeom prst="rect">
                <a:avLst/>
              </a:prstGeom>
              <a:noFill/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14" y="3188"/>
                <a:ext cx="4647" cy="4647"/>
              </a:xfrm>
              <a:prstGeom prst="rect">
                <a:avLst/>
              </a:prstGeom>
              <a:noFill/>
            </p:spPr>
          </p:pic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304" y="3188"/>
                <a:ext cx="4676" cy="4676"/>
              </a:xfrm>
              <a:prstGeom prst="rect">
                <a:avLst/>
              </a:prstGeom>
              <a:noFill/>
            </p:spPr>
          </p:pic>
        </p:grp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1440" y="3864"/>
              <a:ext cx="1678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CA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a.  EU  </a:t>
              </a:r>
              <a:r>
                <a:rPr kumimoji="0" lang="en-CA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λ</a:t>
              </a:r>
              <a:r>
                <a:rPr kumimoji="0" lang="en-CA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=1.009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6225" y="3864"/>
              <a:ext cx="1663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C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b.  AJ  λ=0.982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11040" y="3864"/>
              <a:ext cx="1693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C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c.  SA  λ=0.969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82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PHSABC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Genome-wide Association Study of Obsessive-Compulsive Disorder</dc:title>
  <dc:creator>Rhonda Ellwyn</dc:creator>
  <cp:lastModifiedBy>Jeremiah Scharf</cp:lastModifiedBy>
  <cp:revision>35</cp:revision>
  <dcterms:created xsi:type="dcterms:W3CDTF">2012-04-25T18:12:32Z</dcterms:created>
  <dcterms:modified xsi:type="dcterms:W3CDTF">2014-05-30T03:30:04Z</dcterms:modified>
</cp:coreProperties>
</file>