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0" autoAdjust="0"/>
    <p:restoredTop sz="94698" autoAdjust="0"/>
  </p:normalViewPr>
  <p:slideViewPr>
    <p:cSldViewPr>
      <p:cViewPr>
        <p:scale>
          <a:sx n="70" d="100"/>
          <a:sy n="70" d="100"/>
        </p:scale>
        <p:origin x="-123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6C219-672D-47ED-8E58-59FF46F6A501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9A4F3-B6F9-44C8-B7FA-1F34BF0F127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4673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Figure</a:t>
            </a:r>
            <a:r>
              <a:rPr lang="en-CA" b="1" baseline="0" dirty="0" smtClean="0"/>
              <a:t> S9: Regional results of top hits in meta-analyses. </a:t>
            </a:r>
            <a:r>
              <a:rPr lang="en-CA" baseline="0" dirty="0" smtClean="0"/>
              <a:t>a) </a:t>
            </a:r>
            <a:r>
              <a:rPr lang="en-CA" baseline="0" dirty="0" err="1" smtClean="0"/>
              <a:t>LocusZoom</a:t>
            </a:r>
            <a:r>
              <a:rPr lang="en-CA" baseline="0" dirty="0" smtClean="0"/>
              <a:t> plot of rs26728 from the case-control meta-analysis; b) </a:t>
            </a:r>
            <a:r>
              <a:rPr lang="en-CA" baseline="0" dirty="0" err="1" smtClean="0"/>
              <a:t>LocusZoom</a:t>
            </a:r>
            <a:r>
              <a:rPr lang="en-CA" baseline="0" dirty="0" smtClean="0"/>
              <a:t> plot of rs4868342 from the case-control meta-analysis; c) </a:t>
            </a:r>
            <a:r>
              <a:rPr lang="en-CA" baseline="0" dirty="0" err="1" smtClean="0"/>
              <a:t>LocusZoom</a:t>
            </a:r>
            <a:r>
              <a:rPr lang="en-CA" baseline="0" dirty="0" smtClean="0"/>
              <a:t> plot of rs297941 from the trio-case-control meta-analysis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9A4F3-B6F9-44C8-B7FA-1F34BF0F1270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F59ED-747E-4A3D-A749-6F52E8A7FF89}" type="datetimeFigureOut">
              <a:rPr lang="en-US" smtClean="0"/>
              <a:pPr/>
              <a:t>5/29/2014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9CED3-DBF7-4311-8301-4821AF57B63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pSp>
        <p:nvGrpSpPr>
          <p:cNvPr id="7169" name="Group 16"/>
          <p:cNvGrpSpPr>
            <a:grpSpLocks noChangeAspect="1"/>
          </p:cNvGrpSpPr>
          <p:nvPr/>
        </p:nvGrpSpPr>
        <p:grpSpPr bwMode="auto">
          <a:xfrm>
            <a:off x="2551113" y="2"/>
            <a:ext cx="3678745" cy="6748272"/>
            <a:chOff x="1336766" y="-17253"/>
            <a:chExt cx="4955490" cy="9085054"/>
          </a:xfrm>
        </p:grpSpPr>
        <p:sp>
          <p:nvSpPr>
            <p:cNvPr id="34" name="Text Box 34"/>
            <p:cNvSpPr txBox="1">
              <a:spLocks noChangeArrowheads="1"/>
            </p:cNvSpPr>
            <p:nvPr/>
          </p:nvSpPr>
          <p:spPr bwMode="auto">
            <a:xfrm>
              <a:off x="1336766" y="272"/>
              <a:ext cx="339484" cy="511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5" name="Text Box 35"/>
            <p:cNvSpPr txBox="1">
              <a:spLocks noChangeArrowheads="1"/>
            </p:cNvSpPr>
            <p:nvPr/>
          </p:nvSpPr>
          <p:spPr bwMode="auto">
            <a:xfrm>
              <a:off x="1336766" y="2891226"/>
              <a:ext cx="339484" cy="511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36" name="Picture 36" descr="rs297941_4meta_Page_1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99621" y="5856515"/>
              <a:ext cx="4587550" cy="3211286"/>
            </a:xfrm>
            <a:prstGeom prst="rect">
              <a:avLst/>
            </a:prstGeom>
            <a:noFill/>
          </p:spPr>
        </p:pic>
        <p:pic>
          <p:nvPicPr>
            <p:cNvPr id="37" name="Picture 37" descr="rs4868342_3meta_Page_1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65516" y="2894688"/>
              <a:ext cx="4626740" cy="3238718"/>
            </a:xfrm>
            <a:prstGeom prst="rect">
              <a:avLst/>
            </a:prstGeom>
            <a:noFill/>
          </p:spPr>
        </p:pic>
        <p:pic>
          <p:nvPicPr>
            <p:cNvPr id="38" name="Picture 38" descr="rs26728_3meta_Page_1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00539" y="-17253"/>
              <a:ext cx="4572000" cy="3200400"/>
            </a:xfrm>
            <a:prstGeom prst="rect">
              <a:avLst/>
            </a:prstGeom>
            <a:noFill/>
          </p:spPr>
        </p:pic>
        <p:sp>
          <p:nvSpPr>
            <p:cNvPr id="39" name="Text Box 39"/>
            <p:cNvSpPr txBox="1">
              <a:spLocks noChangeArrowheads="1"/>
            </p:cNvSpPr>
            <p:nvPr/>
          </p:nvSpPr>
          <p:spPr bwMode="auto">
            <a:xfrm>
              <a:off x="1336766" y="5791293"/>
              <a:ext cx="339484" cy="511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47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PHSABC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Genome-wide Association Study of Obsessive-Compulsive Disorder</dc:title>
  <dc:creator>Rhonda Ellwyn</dc:creator>
  <cp:lastModifiedBy>Jeremiah Scharf</cp:lastModifiedBy>
  <cp:revision>35</cp:revision>
  <dcterms:created xsi:type="dcterms:W3CDTF">2012-04-25T18:12:32Z</dcterms:created>
  <dcterms:modified xsi:type="dcterms:W3CDTF">2014-05-30T03:11:21Z</dcterms:modified>
</cp:coreProperties>
</file>