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531" y="-5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CBE7-B8EA-42D4-B7B7-28382ED32E4E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ECC2-8FFE-468B-9C55-5C97A80A4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9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CBE7-B8EA-42D4-B7B7-28382ED32E4E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ECC2-8FFE-468B-9C55-5C97A80A4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13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CBE7-B8EA-42D4-B7B7-28382ED32E4E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ECC2-8FFE-468B-9C55-5C97A80A4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21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CBE7-B8EA-42D4-B7B7-28382ED32E4E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ECC2-8FFE-468B-9C55-5C97A80A4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50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CBE7-B8EA-42D4-B7B7-28382ED32E4E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ECC2-8FFE-468B-9C55-5C97A80A4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18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CBE7-B8EA-42D4-B7B7-28382ED32E4E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ECC2-8FFE-468B-9C55-5C97A80A4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832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CBE7-B8EA-42D4-B7B7-28382ED32E4E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ECC2-8FFE-468B-9C55-5C97A80A4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57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CBE7-B8EA-42D4-B7B7-28382ED32E4E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ECC2-8FFE-468B-9C55-5C97A80A4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339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CBE7-B8EA-42D4-B7B7-28382ED32E4E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ECC2-8FFE-468B-9C55-5C97A80A4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025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CBE7-B8EA-42D4-B7B7-28382ED32E4E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ECC2-8FFE-468B-9C55-5C97A80A4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65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FCBE7-B8EA-42D4-B7B7-28382ED32E4E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3ECC2-8FFE-468B-9C55-5C97A80A4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FCBE7-B8EA-42D4-B7B7-28382ED32E4E}" type="datetimeFigureOut">
              <a:rPr lang="en-US" smtClean="0"/>
              <a:t>6/18/2014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3ECC2-8FFE-468B-9C55-5C97A80A42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11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9980" r="6213" b="6263"/>
          <a:stretch/>
        </p:blipFill>
        <p:spPr bwMode="auto">
          <a:xfrm>
            <a:off x="856121" y="426720"/>
            <a:ext cx="1569720" cy="155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3" t="9540" r="6167" b="5777"/>
          <a:stretch/>
        </p:blipFill>
        <p:spPr bwMode="auto">
          <a:xfrm>
            <a:off x="787541" y="5265420"/>
            <a:ext cx="2156460" cy="1592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1" t="9842" r="6563" b="6250"/>
          <a:stretch/>
        </p:blipFill>
        <p:spPr bwMode="auto">
          <a:xfrm>
            <a:off x="809467" y="2301240"/>
            <a:ext cx="2134533" cy="1344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10" t="9618" r="6290" b="5807"/>
          <a:stretch/>
        </p:blipFill>
        <p:spPr bwMode="auto">
          <a:xfrm>
            <a:off x="810401" y="3733800"/>
            <a:ext cx="213360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1" t="10317" r="6535" b="6535"/>
          <a:stretch/>
        </p:blipFill>
        <p:spPr bwMode="auto">
          <a:xfrm>
            <a:off x="3178950" y="685800"/>
            <a:ext cx="2111951" cy="127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5" t="9557" r="7074" b="2174"/>
          <a:stretch/>
        </p:blipFill>
        <p:spPr bwMode="auto">
          <a:xfrm>
            <a:off x="3180220" y="5433939"/>
            <a:ext cx="2111307" cy="1476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9" t="9221" r="6316" b="6105"/>
          <a:stretch/>
        </p:blipFill>
        <p:spPr bwMode="auto">
          <a:xfrm>
            <a:off x="3172601" y="2076450"/>
            <a:ext cx="2118926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2" t="9297" r="6832" b="6336"/>
          <a:stretch/>
        </p:blipFill>
        <p:spPr bwMode="auto">
          <a:xfrm>
            <a:off x="3187840" y="4301489"/>
            <a:ext cx="2107497" cy="85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91401" y="8562201"/>
            <a:ext cx="1352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Reference position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3572267" y="8562201"/>
            <a:ext cx="1352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Reference position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25672" y="759727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Number of Hits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25672" y="5735611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Number of Hits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25673" y="424447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Number of Hits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5673" y="279667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Number of Hits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74073" y="967872"/>
            <a:ext cx="114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Number of Hits</a:t>
            </a:r>
            <a:endParaRPr lang="en-US" sz="1200" dirty="0"/>
          </a:p>
        </p:txBody>
      </p:sp>
      <p:sp>
        <p:nvSpPr>
          <p:cNvPr id="3" name="Oval 2"/>
          <p:cNvSpPr/>
          <p:nvPr/>
        </p:nvSpPr>
        <p:spPr>
          <a:xfrm>
            <a:off x="4800600" y="4315175"/>
            <a:ext cx="429401" cy="86642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425842" y="4673313"/>
            <a:ext cx="415290" cy="50828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4" t="9798" r="6061" b="6666"/>
          <a:stretch/>
        </p:blipFill>
        <p:spPr bwMode="auto">
          <a:xfrm>
            <a:off x="809467" y="7239000"/>
            <a:ext cx="2134534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7" t="9567" r="6542" b="6769"/>
          <a:stretch/>
        </p:blipFill>
        <p:spPr bwMode="auto">
          <a:xfrm>
            <a:off x="3172601" y="6968490"/>
            <a:ext cx="2122736" cy="1565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2353451" y="426720"/>
            <a:ext cx="47625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342021" y="1916430"/>
            <a:ext cx="50673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829701" y="430530"/>
            <a:ext cx="11430" cy="148590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486400" y="1018401"/>
            <a:ext cx="933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100-200 mg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0" y="76200"/>
            <a:ext cx="1298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Seed fresh weight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5486400" y="2694801"/>
            <a:ext cx="933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200-300 mg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5486400" y="4371201"/>
            <a:ext cx="933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300-400 mg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5486400" y="5895201"/>
            <a:ext cx="933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400-500 mg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5486400" y="7724001"/>
            <a:ext cx="933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300-400 mg</a:t>
            </a:r>
          </a:p>
          <a:p>
            <a:r>
              <a:rPr lang="en-US" sz="1200" dirty="0" smtClean="0"/>
              <a:t>Entering</a:t>
            </a:r>
          </a:p>
          <a:p>
            <a:r>
              <a:rPr lang="en-US" sz="1200" dirty="0" smtClean="0"/>
              <a:t>desiccation</a:t>
            </a:r>
            <a:endParaRPr lang="en-US" sz="1200" dirty="0"/>
          </a:p>
        </p:txBody>
      </p:sp>
      <p:sp>
        <p:nvSpPr>
          <p:cNvPr id="20" name="Oval 19"/>
          <p:cNvSpPr/>
          <p:nvPr/>
        </p:nvSpPr>
        <p:spPr>
          <a:xfrm>
            <a:off x="2484120" y="6170148"/>
            <a:ext cx="361950" cy="68785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800600" y="5488108"/>
            <a:ext cx="434340" cy="136989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514600" y="7924800"/>
            <a:ext cx="300990" cy="6172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800600" y="7383780"/>
            <a:ext cx="411480" cy="115062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811530" y="4901914"/>
            <a:ext cx="255270" cy="22860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838200" y="6589249"/>
            <a:ext cx="190500" cy="19050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3227070" y="4825714"/>
            <a:ext cx="201930" cy="30480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3200400" y="6413990"/>
            <a:ext cx="213360" cy="36576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838200" y="8305800"/>
            <a:ext cx="190499" cy="1905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3227070" y="8275319"/>
            <a:ext cx="186690" cy="18288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2484120" y="3200399"/>
            <a:ext cx="361950" cy="45720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4800600" y="3120390"/>
            <a:ext cx="381000" cy="53721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838200" y="3428999"/>
            <a:ext cx="190500" cy="16764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3227070" y="3388995"/>
            <a:ext cx="186690" cy="24193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010842" y="657999"/>
            <a:ext cx="1275158" cy="0"/>
          </a:xfrm>
          <a:prstGeom prst="line">
            <a:avLst/>
          </a:prstGeom>
          <a:ln w="1270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39442" y="408801"/>
            <a:ext cx="604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/>
              <a:t>TgmR</a:t>
            </a:r>
            <a:r>
              <a:rPr lang="en-US" sz="1200" i="1" dirty="0" smtClean="0"/>
              <a:t>*</a:t>
            </a:r>
            <a:endParaRPr lang="en-US" sz="1200" i="1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1066800" y="838200"/>
            <a:ext cx="914400" cy="0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219200" y="609600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ORF1</a:t>
            </a:r>
            <a:endParaRPr lang="en-US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1905000" y="609600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ORF2</a:t>
            </a:r>
            <a:endParaRPr lang="en-US" sz="1200" dirty="0"/>
          </a:p>
        </p:txBody>
      </p:sp>
      <p:cxnSp>
        <p:nvCxnSpPr>
          <p:cNvPr id="31" name="Straight Arrow Connector 30"/>
          <p:cNvCxnSpPr>
            <a:stCxn id="56" idx="2"/>
          </p:cNvCxnSpPr>
          <p:nvPr/>
        </p:nvCxnSpPr>
        <p:spPr>
          <a:xfrm flipH="1">
            <a:off x="2157226" y="886599"/>
            <a:ext cx="7621" cy="257733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395153" y="76200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RM30-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810000" y="76200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>
                <a:latin typeface="Arial" pitchFamily="34" charset="0"/>
                <a:cs typeface="Arial" pitchFamily="34" charset="0"/>
              </a:rPr>
              <a:t>RM38-</a:t>
            </a:r>
            <a:r>
              <a:rPr lang="en-US" sz="1200" i="1" smtClean="0">
                <a:latin typeface="Arial" pitchFamily="34" charset="0"/>
                <a:cs typeface="Arial" pitchFamily="34" charset="0"/>
              </a:rPr>
              <a:t>r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373042" y="723900"/>
            <a:ext cx="1275158" cy="0"/>
          </a:xfrm>
          <a:prstGeom prst="line">
            <a:avLst/>
          </a:prstGeom>
          <a:ln w="1270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738876" y="485001"/>
            <a:ext cx="604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/>
              <a:t>TgmR</a:t>
            </a:r>
            <a:r>
              <a:rPr lang="en-US" sz="1200" i="1" dirty="0" smtClean="0"/>
              <a:t>*</a:t>
            </a:r>
            <a:endParaRPr lang="en-US" sz="1200" i="1" dirty="0"/>
          </a:p>
        </p:txBody>
      </p:sp>
      <p:cxnSp>
        <p:nvCxnSpPr>
          <p:cNvPr id="70" name="Straight Connector 69"/>
          <p:cNvCxnSpPr/>
          <p:nvPr/>
        </p:nvCxnSpPr>
        <p:spPr>
          <a:xfrm>
            <a:off x="3429000" y="913068"/>
            <a:ext cx="914400" cy="0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3581400" y="684468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ORF1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4267200" y="684468"/>
            <a:ext cx="5196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ORF2</a:t>
            </a:r>
            <a:endParaRPr lang="en-US" sz="1200" dirty="0"/>
          </a:p>
        </p:txBody>
      </p:sp>
      <p:cxnSp>
        <p:nvCxnSpPr>
          <p:cNvPr id="73" name="Straight Arrow Connector 72"/>
          <p:cNvCxnSpPr>
            <a:stCxn id="72" idx="2"/>
          </p:cNvCxnSpPr>
          <p:nvPr/>
        </p:nvCxnSpPr>
        <p:spPr>
          <a:xfrm flipH="1">
            <a:off x="4519426" y="961467"/>
            <a:ext cx="7621" cy="257733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495800" y="914400"/>
            <a:ext cx="685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2133600" y="838200"/>
            <a:ext cx="6858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77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809</TotalTime>
  <Words>45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Illinois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University of Illinois</dc:creator>
  <cp:lastModifiedBy>University of Illinois</cp:lastModifiedBy>
  <cp:revision>32</cp:revision>
  <cp:lastPrinted>2013-05-02T22:14:27Z</cp:lastPrinted>
  <dcterms:created xsi:type="dcterms:W3CDTF">2013-04-15T20:56:36Z</dcterms:created>
  <dcterms:modified xsi:type="dcterms:W3CDTF">2014-06-18T16:37:56Z</dcterms:modified>
</cp:coreProperties>
</file>