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1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5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34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8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5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21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61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31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6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8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89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3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1089E-6DD8-3E49-AB80-7380A8ED4004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6C81-B43D-544D-96D7-AF8CE7881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3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extBox 9"/>
          <p:cNvSpPr txBox="1">
            <a:spLocks noChangeArrowheads="1"/>
          </p:cNvSpPr>
          <p:nvPr/>
        </p:nvSpPr>
        <p:spPr bwMode="auto">
          <a:xfrm rot="19540234">
            <a:off x="3581727" y="2118211"/>
            <a:ext cx="20572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Calibri" charset="0"/>
              </a:rPr>
              <a:t>T47D:A18-TAM1</a:t>
            </a:r>
          </a:p>
        </p:txBody>
      </p:sp>
      <p:sp>
        <p:nvSpPr>
          <p:cNvPr id="2060" name="TextBox 10"/>
          <p:cNvSpPr txBox="1">
            <a:spLocks noChangeArrowheads="1"/>
          </p:cNvSpPr>
          <p:nvPr/>
        </p:nvSpPr>
        <p:spPr bwMode="auto">
          <a:xfrm rot="19540234">
            <a:off x="2287547" y="2042013"/>
            <a:ext cx="20572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Calibri" charset="0"/>
              </a:rPr>
              <a:t>T47D:A18/PKC</a:t>
            </a:r>
            <a:r>
              <a:rPr lang="el-GR" sz="2000">
                <a:latin typeface="Calibri" charset="0"/>
              </a:rPr>
              <a:t>α</a:t>
            </a:r>
            <a:endParaRPr lang="en-US" sz="2000">
              <a:latin typeface="Calibri" charset="0"/>
            </a:endParaRPr>
          </a:p>
        </p:txBody>
      </p:sp>
      <p:sp>
        <p:nvSpPr>
          <p:cNvPr id="2061" name="TextBox 11"/>
          <p:cNvSpPr txBox="1">
            <a:spLocks noChangeArrowheads="1"/>
          </p:cNvSpPr>
          <p:nvPr/>
        </p:nvSpPr>
        <p:spPr bwMode="auto">
          <a:xfrm rot="19540234">
            <a:off x="2972159" y="2042013"/>
            <a:ext cx="20572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Calibri" charset="0"/>
              </a:rPr>
              <a:t>T47D:A18</a:t>
            </a:r>
          </a:p>
        </p:txBody>
      </p:sp>
      <p:sp>
        <p:nvSpPr>
          <p:cNvPr id="2062" name="TextBox 12"/>
          <p:cNvSpPr txBox="1">
            <a:spLocks noChangeArrowheads="1"/>
          </p:cNvSpPr>
          <p:nvPr/>
        </p:nvSpPr>
        <p:spPr bwMode="auto">
          <a:xfrm rot="19540234">
            <a:off x="1525588" y="2118211"/>
            <a:ext cx="20572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latin typeface="Calibri" charset="0"/>
              </a:rPr>
              <a:t>T47D:A18/neo</a:t>
            </a:r>
          </a:p>
        </p:txBody>
      </p:sp>
      <p:sp>
        <p:nvSpPr>
          <p:cNvPr id="2063" name="TextBox 13"/>
          <p:cNvSpPr txBox="1">
            <a:spLocks noChangeArrowheads="1"/>
          </p:cNvSpPr>
          <p:nvPr/>
        </p:nvSpPr>
        <p:spPr bwMode="auto">
          <a:xfrm rot="19540234">
            <a:off x="4191295" y="2118211"/>
            <a:ext cx="20572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Calibri" charset="0"/>
              </a:rPr>
              <a:t>MCF-7:WS8</a:t>
            </a:r>
          </a:p>
        </p:txBody>
      </p:sp>
      <p:sp>
        <p:nvSpPr>
          <p:cNvPr id="2064" name="TextBox 14"/>
          <p:cNvSpPr txBox="1">
            <a:spLocks noChangeArrowheads="1"/>
          </p:cNvSpPr>
          <p:nvPr/>
        </p:nvSpPr>
        <p:spPr bwMode="auto">
          <a:xfrm rot="19540234">
            <a:off x="4952101" y="2042011"/>
            <a:ext cx="20572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latin typeface="Calibri" charset="0"/>
              </a:rPr>
              <a:t>MCF-7:5C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371600" y="2971800"/>
            <a:ext cx="6096000" cy="906463"/>
            <a:chOff x="1371600" y="3962400"/>
            <a:chExt cx="6096000" cy="906463"/>
          </a:xfrm>
        </p:grpSpPr>
        <p:pic>
          <p:nvPicPr>
            <p:cNvPr id="205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4343400"/>
              <a:ext cx="4433888" cy="525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Box 8"/>
            <p:cNvSpPr txBox="1">
              <a:spLocks noChangeArrowheads="1"/>
            </p:cNvSpPr>
            <p:nvPr/>
          </p:nvSpPr>
          <p:spPr bwMode="auto">
            <a:xfrm>
              <a:off x="5791289" y="4419600"/>
              <a:ext cx="167631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 sz="2000" dirty="0">
                  <a:latin typeface="Calibri" charset="0"/>
                </a:rPr>
                <a:t>β</a:t>
              </a:r>
              <a:r>
                <a:rPr lang="en-US" sz="2000" dirty="0">
                  <a:latin typeface="Calibri" charset="0"/>
                </a:rPr>
                <a:t>-actin</a:t>
              </a:r>
            </a:p>
          </p:txBody>
        </p:sp>
        <p:pic>
          <p:nvPicPr>
            <p:cNvPr id="2055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9" t="14285" r="4918" b="14285"/>
            <a:stretch>
              <a:fillRect/>
            </a:stretch>
          </p:blipFill>
          <p:spPr bwMode="auto">
            <a:xfrm>
              <a:off x="1447800" y="3962400"/>
              <a:ext cx="42672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Box 8"/>
            <p:cNvSpPr txBox="1">
              <a:spLocks noChangeArrowheads="1"/>
            </p:cNvSpPr>
            <p:nvPr/>
          </p:nvSpPr>
          <p:spPr bwMode="auto">
            <a:xfrm>
              <a:off x="5791200" y="3962400"/>
              <a:ext cx="16764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latin typeface="Calibri" charset="0"/>
                </a:rPr>
                <a:t>ER</a:t>
              </a:r>
              <a:r>
                <a:rPr lang="el-GR" sz="2000">
                  <a:latin typeface="Calibri" charset="0"/>
                </a:rPr>
                <a:t>α</a:t>
              </a:r>
              <a:endParaRPr lang="en-US" sz="2000">
                <a:latin typeface="Calibri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752518" y="4570809"/>
            <a:ext cx="79905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Supplementary Figure </a:t>
            </a:r>
            <a:r>
              <a:rPr lang="en-US" sz="1600" b="1" dirty="0" smtClean="0"/>
              <a:t>1: </a:t>
            </a:r>
            <a:r>
              <a:rPr lang="en-US" sz="1600" b="1" dirty="0" smtClean="0"/>
              <a:t>ERα expression in breast cancer cell lines.  </a:t>
            </a:r>
            <a:r>
              <a:rPr lang="en-US" sz="1600" dirty="0" smtClean="0"/>
              <a:t>Western blot showing ERα expression in T47D:A18/neo, T47D:A18/PKCα, T47D:A18, T47D:A18-TAM1, MCF-7:WS8 and MCF-7:5C</a:t>
            </a:r>
            <a:r>
              <a:rPr lang="en-US" sz="1600" b="1" dirty="0" smtClean="0"/>
              <a:t> </a:t>
            </a:r>
            <a:r>
              <a:rPr lang="en-US" sz="1600" dirty="0" smtClean="0"/>
              <a:t>cell lines.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90086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70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Ellen Molloy</dc:creator>
  <cp:lastModifiedBy>Debra</cp:lastModifiedBy>
  <cp:revision>2</cp:revision>
  <dcterms:created xsi:type="dcterms:W3CDTF">2014-07-18T19:55:42Z</dcterms:created>
  <dcterms:modified xsi:type="dcterms:W3CDTF">2014-08-04T19:22:55Z</dcterms:modified>
</cp:coreProperties>
</file>