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21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19BA8-99B4-6748-9F5E-3B8615CD40F2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680A0-5FF0-D241-85E2-59CC1B2DD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33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747CB253-14B3-DA46-9AAA-4937AED4B3CB}" type="slidenum">
              <a:rPr lang="en-US" sz="1200">
                <a:latin typeface="Calibri" charset="0"/>
              </a:rPr>
              <a:pPr eaLnBrk="1" hangingPunct="1"/>
              <a:t>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92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46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99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18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76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27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07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97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733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83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15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B8A6C-36DA-F54B-B756-A84635FCB4B2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ECDD9-58AE-3549-B358-53A319917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3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7" name="Object 47"/>
          <p:cNvGraphicFramePr>
            <a:graphicFrameLocks noChangeAspect="1"/>
          </p:cNvGraphicFramePr>
          <p:nvPr/>
        </p:nvGraphicFramePr>
        <p:xfrm>
          <a:off x="711200" y="849313"/>
          <a:ext cx="7645400" cy="481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5" imgW="5486198" imgH="3454273" progId="Word.Document.12">
                  <p:embed/>
                </p:oleObj>
              </mc:Choice>
              <mc:Fallback>
                <p:oleObj name="Document" r:id="rId5" imgW="5486198" imgH="3454273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200" y="849313"/>
                        <a:ext cx="7645400" cy="481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7034213" y="1474788"/>
            <a:ext cx="458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800">
                <a:latin typeface="Calibri" charset="0"/>
              </a:rPr>
              <a:t>(A)</a:t>
            </a: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7059613" y="3614738"/>
            <a:ext cx="450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800">
                <a:latin typeface="Calibri" charset="0"/>
              </a:rPr>
              <a:t>(B)</a:t>
            </a:r>
          </a:p>
        </p:txBody>
      </p:sp>
      <p:sp>
        <p:nvSpPr>
          <p:cNvPr id="14340" name="Rectangle 52"/>
          <p:cNvSpPr>
            <a:spLocks noChangeArrowheads="1"/>
          </p:cNvSpPr>
          <p:nvPr/>
        </p:nvSpPr>
        <p:spPr bwMode="auto">
          <a:xfrm>
            <a:off x="542925" y="6053138"/>
            <a:ext cx="7813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200" b="1" dirty="0"/>
              <a:t>Supplementary Figure </a:t>
            </a:r>
            <a:r>
              <a:rPr lang="en-US" sz="1200" b="1" dirty="0" smtClean="0"/>
              <a:t>2: </a:t>
            </a:r>
            <a:r>
              <a:rPr lang="en-US" sz="1200" b="1" dirty="0"/>
              <a:t>LC–MS/MS MRM chromatograms of BTC and </a:t>
            </a:r>
            <a:r>
              <a:rPr lang="en-US" sz="1200" b="1" dirty="0" err="1"/>
              <a:t>DansylBTC</a:t>
            </a:r>
            <a:r>
              <a:rPr lang="en-US" sz="1200" b="1" dirty="0"/>
              <a:t>.</a:t>
            </a:r>
            <a:r>
              <a:rPr lang="en-US" sz="1200" dirty="0"/>
              <a:t> (A) Reconstructed ion chromatogram for the MRM transition m/z 241 → 208 of standard BTC (100 </a:t>
            </a:r>
            <a:r>
              <a:rPr lang="en-US" sz="1200" dirty="0" err="1"/>
              <a:t>ng</a:t>
            </a:r>
            <a:r>
              <a:rPr lang="en-US" sz="1200" dirty="0"/>
              <a:t>/mL); (B) Reconstructed ion chromatogram for the MRM transition m/z 709 → 171 of standard </a:t>
            </a:r>
            <a:r>
              <a:rPr lang="en-US" sz="1200" dirty="0" err="1"/>
              <a:t>DansylBTC</a:t>
            </a:r>
            <a:r>
              <a:rPr lang="en-US" sz="1200" dirty="0"/>
              <a:t> (100 </a:t>
            </a:r>
            <a:r>
              <a:rPr lang="en-US" sz="1200" dirty="0" err="1"/>
              <a:t>ng</a:t>
            </a:r>
            <a:r>
              <a:rPr lang="en-US" sz="1200" dirty="0"/>
              <a:t>/mL).</a:t>
            </a:r>
          </a:p>
        </p:txBody>
      </p:sp>
    </p:spTree>
    <p:extLst>
      <p:ext uri="{BB962C8B-B14F-4D97-AF65-F5344CB8AC3E}">
        <p14:creationId xmlns:p14="http://schemas.microsoft.com/office/powerpoint/2010/main" val="4223686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75</Words>
  <Application>Microsoft Macintosh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Document</vt:lpstr>
      <vt:lpstr>PowerPoint Presentation</vt:lpstr>
    </vt:vector>
  </TitlesOfParts>
  <Company>UIC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Ellen Molloy</dc:creator>
  <cp:lastModifiedBy>Debra</cp:lastModifiedBy>
  <cp:revision>2</cp:revision>
  <dcterms:created xsi:type="dcterms:W3CDTF">2014-07-18T19:52:39Z</dcterms:created>
  <dcterms:modified xsi:type="dcterms:W3CDTF">2014-08-04T19:24:05Z</dcterms:modified>
</cp:coreProperties>
</file>