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1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9F350-FD62-0346-A54E-CFC5D5170E80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69F05-CBA0-684C-8243-2B040491B3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251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MS PGothic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59673F68-ED93-E34B-BF15-5041BF38B8B0}" type="slidenum">
              <a:rPr lang="en-US" sz="1200">
                <a:latin typeface="Calibri" charset="0"/>
              </a:rPr>
              <a:pPr eaLnBrk="1" hangingPunct="1"/>
              <a:t>1</a:t>
            </a:fld>
            <a:endParaRPr lang="en-US" sz="1200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3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4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2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88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4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7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95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322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9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01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71F90-E279-C743-8368-F81F50D534D6}" type="datetimeFigureOut">
              <a:rPr lang="en-US" smtClean="0"/>
              <a:t>8/4/14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00808-11D8-FF48-B736-B5399072D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318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5" name="Object 16"/>
          <p:cNvGraphicFramePr>
            <a:graphicFrameLocks noChangeAspect="1"/>
          </p:cNvGraphicFramePr>
          <p:nvPr/>
        </p:nvGraphicFramePr>
        <p:xfrm>
          <a:off x="269875" y="1028700"/>
          <a:ext cx="8670925" cy="488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CS ChemDraw Drawing" r:id="rId4" imgW="9347200" imgH="5270500" progId="">
                  <p:embed/>
                </p:oleObj>
              </mc:Choice>
              <mc:Fallback>
                <p:oleObj name="CS ChemDraw Drawing" r:id="rId4" imgW="9347200" imgH="52705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75" y="1028700"/>
                        <a:ext cx="8670925" cy="4883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6" name="Rectangle 19"/>
          <p:cNvSpPr>
            <a:spLocks noChangeArrowheads="1"/>
          </p:cNvSpPr>
          <p:nvPr/>
        </p:nvSpPr>
        <p:spPr bwMode="auto">
          <a:xfrm>
            <a:off x="952500" y="6213475"/>
            <a:ext cx="56605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sz="1200" b="1" dirty="0"/>
              <a:t>Supplementary Figure </a:t>
            </a:r>
            <a:r>
              <a:rPr lang="en-US" sz="1200" b="1" dirty="0" smtClean="0"/>
              <a:t>3: </a:t>
            </a:r>
            <a:r>
              <a:rPr lang="en-US" sz="1200" b="1" dirty="0"/>
              <a:t>Synthesis </a:t>
            </a:r>
            <a:r>
              <a:rPr lang="en-US" sz="1200" b="1" dirty="0" smtClean="0"/>
              <a:t>scheme of </a:t>
            </a:r>
            <a:r>
              <a:rPr lang="en-US" sz="1200" b="1" dirty="0" err="1"/>
              <a:t>DansylBTC</a:t>
            </a:r>
            <a:r>
              <a:rPr lang="en-US" sz="1200" b="1" dirty="0"/>
              <a:t> and </a:t>
            </a:r>
            <a:r>
              <a:rPr lang="en-US" sz="1200" b="1" dirty="0" err="1"/>
              <a:t>DansylBr</a:t>
            </a:r>
            <a:r>
              <a:rPr lang="en-US" sz="1200" b="1" dirty="0"/>
              <a:t>-BTC standards.</a:t>
            </a:r>
          </a:p>
        </p:txBody>
      </p:sp>
    </p:spTree>
    <p:extLst>
      <p:ext uri="{BB962C8B-B14F-4D97-AF65-F5344CB8AC3E}">
        <p14:creationId xmlns:p14="http://schemas.microsoft.com/office/powerpoint/2010/main" val="3492020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15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CS ChemDraw Drawing</vt:lpstr>
      <vt:lpstr>PowerPoint Presentation</vt:lpstr>
    </vt:vector>
  </TitlesOfParts>
  <Company>UIC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Mary Ellen Molloy</dc:creator>
  <cp:lastModifiedBy>Debra</cp:lastModifiedBy>
  <cp:revision>2</cp:revision>
  <dcterms:created xsi:type="dcterms:W3CDTF">2014-07-18T19:53:34Z</dcterms:created>
  <dcterms:modified xsi:type="dcterms:W3CDTF">2014-08-04T19:23:41Z</dcterms:modified>
</cp:coreProperties>
</file>