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13715-665D-0545-8385-E3E6A8D7244B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A1D9B-583C-4545-A7BE-D04FB1964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2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6F94D45B-8C90-0447-9AEE-5F76CE40B034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0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60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1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6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4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1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82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5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54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40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7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5BC65-0A83-284F-BEE5-7D470899E30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2D9BB-48F7-9744-ABB7-C8EB9BF68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01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Object 47"/>
          <p:cNvGraphicFramePr>
            <a:graphicFrameLocks noChangeAspect="1"/>
          </p:cNvGraphicFramePr>
          <p:nvPr/>
        </p:nvGraphicFramePr>
        <p:xfrm>
          <a:off x="876300" y="847725"/>
          <a:ext cx="7366000" cy="477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5" imgW="4902020" imgH="3174883" progId="Word.Document.12">
                  <p:embed/>
                </p:oleObj>
              </mc:Choice>
              <mc:Fallback>
                <p:oleObj name="Document" r:id="rId5" imgW="4902020" imgH="3174883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" y="847725"/>
                        <a:ext cx="7366000" cy="4770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2" name="Rectangle 50"/>
          <p:cNvSpPr>
            <a:spLocks noChangeArrowheads="1"/>
          </p:cNvSpPr>
          <p:nvPr/>
        </p:nvSpPr>
        <p:spPr bwMode="auto">
          <a:xfrm>
            <a:off x="708025" y="6024563"/>
            <a:ext cx="75342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200" b="1" dirty="0"/>
              <a:t>Supplementary </a:t>
            </a:r>
            <a:r>
              <a:rPr lang="en-US" sz="1200" b="1"/>
              <a:t>Figure </a:t>
            </a:r>
            <a:r>
              <a:rPr lang="en-US" sz="1200" b="1" smtClean="0"/>
              <a:t>5: </a:t>
            </a:r>
            <a:r>
              <a:rPr lang="en-US" sz="1200" b="1" dirty="0"/>
              <a:t>LC–MS/MS MRM chromatograms of </a:t>
            </a:r>
            <a:r>
              <a:rPr lang="en-US" sz="1200" b="1" dirty="0" err="1"/>
              <a:t>DansylBTC</a:t>
            </a:r>
            <a:r>
              <a:rPr lang="en-US" sz="1200" b="1" dirty="0"/>
              <a:t> and internal standard (</a:t>
            </a:r>
            <a:r>
              <a:rPr lang="en-US" sz="1200" b="1" dirty="0" err="1"/>
              <a:t>DansylBr</a:t>
            </a:r>
            <a:r>
              <a:rPr lang="en-US" sz="1200" b="1" dirty="0"/>
              <a:t>-BTC).</a:t>
            </a:r>
          </a:p>
          <a:p>
            <a:pPr defTabSz="914400"/>
            <a:r>
              <a:rPr lang="en-US" sz="1200" dirty="0"/>
              <a:t>(A) Total ion chromatogram; (B) BTC (25ng/mL) in mouse plasma; and (C) IS Br-BTC (20 </a:t>
            </a:r>
            <a:r>
              <a:rPr lang="en-US" sz="1200" dirty="0" err="1"/>
              <a:t>ng</a:t>
            </a:r>
            <a:r>
              <a:rPr lang="en-US" sz="1200" dirty="0"/>
              <a:t>/mL)</a:t>
            </a:r>
          </a:p>
        </p:txBody>
      </p:sp>
    </p:spTree>
    <p:extLst>
      <p:ext uri="{BB962C8B-B14F-4D97-AF65-F5344CB8AC3E}">
        <p14:creationId xmlns:p14="http://schemas.microsoft.com/office/powerpoint/2010/main" val="462999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PowerPoint Presentation</vt:lpstr>
    </vt:vector>
  </TitlesOfParts>
  <Company>UIC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Ellen Molloy</dc:creator>
  <cp:lastModifiedBy>Debra</cp:lastModifiedBy>
  <cp:revision>2</cp:revision>
  <dcterms:created xsi:type="dcterms:W3CDTF">2014-07-18T19:54:51Z</dcterms:created>
  <dcterms:modified xsi:type="dcterms:W3CDTF">2014-08-04T19:22:34Z</dcterms:modified>
</cp:coreProperties>
</file>