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70" d="100"/>
          <a:sy n="170" d="100"/>
        </p:scale>
        <p:origin x="1392" y="20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9096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4256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994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4795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9351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0975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8916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6308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1730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5583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5934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6604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18 Grupo"/>
          <p:cNvGrpSpPr/>
          <p:nvPr/>
        </p:nvGrpSpPr>
        <p:grpSpPr>
          <a:xfrm>
            <a:off x="2480268" y="1772816"/>
            <a:ext cx="5116069" cy="3304586"/>
            <a:chOff x="2479066" y="1772816"/>
            <a:chExt cx="3965142" cy="2510759"/>
          </a:xfrm>
        </p:grpSpPr>
        <p:pic>
          <p:nvPicPr>
            <p:cNvPr id="6" name="5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6588" y="2056709"/>
              <a:ext cx="2603203" cy="617849"/>
            </a:xfrm>
            <a:prstGeom prst="rect">
              <a:avLst/>
            </a:prstGeom>
          </p:spPr>
        </p:pic>
        <p:sp>
          <p:nvSpPr>
            <p:cNvPr id="8" name="7 CuadroTexto"/>
            <p:cNvSpPr txBox="1"/>
            <p:nvPr/>
          </p:nvSpPr>
          <p:spPr>
            <a:xfrm>
              <a:off x="2479066" y="1772816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 smtClean="0"/>
                <a:t>A</a:t>
              </a:r>
              <a:endParaRPr lang="es-ES" sz="1600" b="1" dirty="0"/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5456255" y="2101078"/>
              <a:ext cx="7223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i="1" dirty="0" smtClean="0">
                  <a:latin typeface="Adobe Arabic" pitchFamily="18" charset="-78"/>
                  <a:cs typeface="Adobe Arabic" pitchFamily="18" charset="-78"/>
                </a:rPr>
                <a:t>env</a:t>
              </a:r>
              <a:endParaRPr lang="es-ES" sz="1200" i="1" dirty="0">
                <a:latin typeface="Adobe Arabic" pitchFamily="18" charset="-78"/>
                <a:cs typeface="Adobe Arabic" pitchFamily="18" charset="-78"/>
              </a:endParaRPr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2821643" y="2636912"/>
              <a:ext cx="3123165" cy="187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 smtClean="0"/>
                <a:t>   </a:t>
              </a:r>
              <a:r>
                <a:rPr lang="en-US" sz="1000" dirty="0" smtClean="0">
                  <a:latin typeface="Adobe Arabic" pitchFamily="18" charset="-78"/>
                  <a:cs typeface="Adobe Arabic" pitchFamily="18" charset="-78"/>
                </a:rPr>
                <a:t>M </a:t>
              </a:r>
              <a:r>
                <a:rPr lang="en-US" sz="1000" baseline="-25000" dirty="0" smtClean="0">
                  <a:latin typeface="Adobe Arabic" pitchFamily="18" charset="-78"/>
                  <a:cs typeface="Adobe Arabic" pitchFamily="18" charset="-78"/>
                </a:rPr>
                <a:t>   </a:t>
              </a:r>
              <a:r>
                <a:rPr lang="en-US" sz="1000" baseline="-25000" dirty="0" smtClean="0">
                  <a:latin typeface="Adobe Arabic" pitchFamily="18" charset="-78"/>
                  <a:cs typeface="Adobe Arabic" pitchFamily="18" charset="-78"/>
                </a:rPr>
                <a:t>   </a:t>
              </a:r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 </a:t>
              </a:r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1    </a:t>
              </a:r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   </a:t>
              </a:r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2     </a:t>
              </a:r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  3       </a:t>
              </a:r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4     </a:t>
              </a:r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  5        6       7       8       9      10     11     12     </a:t>
              </a:r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13   </a:t>
              </a:r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  14             </a:t>
              </a:r>
              <a:endParaRPr lang="es-ES" sz="1000" dirty="0">
                <a:latin typeface="Adobe Arabic" pitchFamily="18" charset="-78"/>
                <a:cs typeface="Adobe Arabic" pitchFamily="18" charset="-78"/>
              </a:endParaRP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2479066" y="3252964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/>
                <a:t>C</a:t>
              </a:r>
            </a:p>
          </p:txBody>
        </p:sp>
        <p:pic>
          <p:nvPicPr>
            <p:cNvPr id="5" name="4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6588" y="3529552"/>
              <a:ext cx="3113141" cy="581666"/>
            </a:xfrm>
            <a:prstGeom prst="rect">
              <a:avLst/>
            </a:prstGeom>
          </p:spPr>
        </p:pic>
        <p:sp>
          <p:nvSpPr>
            <p:cNvPr id="13" name="12 CuadroTexto"/>
            <p:cNvSpPr txBox="1"/>
            <p:nvPr/>
          </p:nvSpPr>
          <p:spPr>
            <a:xfrm>
              <a:off x="5936390" y="3585133"/>
              <a:ext cx="484515" cy="2104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i="1" dirty="0" smtClean="0">
                  <a:latin typeface="Adobe Arabic" pitchFamily="18" charset="-78"/>
                  <a:cs typeface="Adobe Arabic" pitchFamily="18" charset="-78"/>
                </a:rPr>
                <a:t> env</a:t>
              </a:r>
              <a:endParaRPr lang="es-ES" sz="1200" i="1" dirty="0">
                <a:latin typeface="Adobe Arabic" pitchFamily="18" charset="-78"/>
                <a:cs typeface="Adobe Arabic" pitchFamily="18" charset="-78"/>
              </a:endParaRPr>
            </a:p>
          </p:txBody>
        </p:sp>
        <p:sp>
          <p:nvSpPr>
            <p:cNvPr id="16" name="15 CuadroTexto"/>
            <p:cNvSpPr txBox="1"/>
            <p:nvPr/>
          </p:nvSpPr>
          <p:spPr>
            <a:xfrm>
              <a:off x="2528196" y="3620333"/>
              <a:ext cx="8189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dirty="0" smtClean="0">
                  <a:latin typeface="Adobe Arabic" pitchFamily="18" charset="-78"/>
                  <a:cs typeface="Adobe Arabic" pitchFamily="18" charset="-78"/>
                </a:rPr>
                <a:t>500 b</a:t>
              </a:r>
              <a:r>
                <a:rPr lang="es-ES" sz="1100" dirty="0">
                  <a:latin typeface="Adobe Arabic" pitchFamily="18" charset="-78"/>
                  <a:cs typeface="Adobe Arabic" pitchFamily="18" charset="-78"/>
                </a:rPr>
                <a:t>p</a:t>
              </a:r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2479066" y="2676900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/>
                <a:t>B</a:t>
              </a:r>
            </a:p>
          </p:txBody>
        </p:sp>
        <p:pic>
          <p:nvPicPr>
            <p:cNvPr id="4" name="3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6588" y="2904555"/>
              <a:ext cx="3113140" cy="400083"/>
            </a:xfrm>
            <a:prstGeom prst="rect">
              <a:avLst/>
            </a:prstGeom>
          </p:spPr>
        </p:pic>
        <p:sp>
          <p:nvSpPr>
            <p:cNvPr id="12" name="11 CuadroTexto"/>
            <p:cNvSpPr txBox="1"/>
            <p:nvPr/>
          </p:nvSpPr>
          <p:spPr>
            <a:xfrm>
              <a:off x="5959693" y="3027639"/>
              <a:ext cx="4845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smtClean="0">
                  <a:latin typeface="Adobe Arabic" pitchFamily="18" charset="-78"/>
                  <a:cs typeface="Adobe Arabic" pitchFamily="18" charset="-78"/>
                </a:rPr>
                <a:t>IAP</a:t>
              </a:r>
              <a:endParaRPr lang="es-ES" sz="1200" dirty="0">
                <a:latin typeface="Adobe Arabic" pitchFamily="18" charset="-78"/>
                <a:cs typeface="Adobe Arabic" pitchFamily="18" charset="-78"/>
              </a:endParaRPr>
            </a:p>
          </p:txBody>
        </p:sp>
        <p:sp>
          <p:nvSpPr>
            <p:cNvPr id="23" name="22 CuadroTexto"/>
            <p:cNvSpPr txBox="1"/>
            <p:nvPr/>
          </p:nvSpPr>
          <p:spPr>
            <a:xfrm>
              <a:off x="2829847" y="4096501"/>
              <a:ext cx="3357005" cy="187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dobe Arabic" pitchFamily="18" charset="-78"/>
                  <a:cs typeface="Adobe Arabic" pitchFamily="18" charset="-78"/>
                </a:rPr>
                <a:t>  M</a:t>
              </a:r>
              <a:r>
                <a:rPr lang="en-US" sz="1000" baseline="-25000" dirty="0" smtClean="0">
                  <a:latin typeface="Adobe Arabic" pitchFamily="18" charset="-78"/>
                  <a:cs typeface="Adobe Arabic" pitchFamily="18" charset="-78"/>
                </a:rPr>
                <a:t> </a:t>
              </a:r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   </a:t>
              </a:r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  1      2      3      4      </a:t>
              </a:r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5   </a:t>
              </a:r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    </a:t>
              </a:r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6   </a:t>
              </a:r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   </a:t>
              </a:r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7    </a:t>
              </a:r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  8      </a:t>
              </a:r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9   </a:t>
              </a:r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  10     11    12    13    14     15    16     17    18    </a:t>
              </a:r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19           </a:t>
              </a:r>
              <a:endParaRPr lang="es-ES" sz="1000" dirty="0">
                <a:latin typeface="Adobe Arabic" pitchFamily="18" charset="-78"/>
                <a:cs typeface="Adobe Arabic" pitchFamily="18" charset="-78"/>
              </a:endParaRPr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2528196" y="2991355"/>
              <a:ext cx="8189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dirty="0" smtClean="0">
                  <a:latin typeface="Adobe Arabic" pitchFamily="18" charset="-78"/>
                  <a:cs typeface="Adobe Arabic" pitchFamily="18" charset="-78"/>
                </a:rPr>
                <a:t>500 b</a:t>
              </a:r>
              <a:r>
                <a:rPr lang="es-ES" sz="1100" dirty="0">
                  <a:latin typeface="Adobe Arabic" pitchFamily="18" charset="-78"/>
                  <a:cs typeface="Adobe Arabic" pitchFamily="18" charset="-78"/>
                </a:rPr>
                <a:t>p</a:t>
              </a:r>
            </a:p>
          </p:txBody>
        </p:sp>
        <p:sp>
          <p:nvSpPr>
            <p:cNvPr id="30" name="29 CuadroTexto"/>
            <p:cNvSpPr txBox="1"/>
            <p:nvPr/>
          </p:nvSpPr>
          <p:spPr>
            <a:xfrm>
              <a:off x="2528196" y="2234828"/>
              <a:ext cx="8189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dirty="0" smtClean="0">
                  <a:latin typeface="Adobe Arabic" pitchFamily="18" charset="-78"/>
                  <a:cs typeface="Adobe Arabic" pitchFamily="18" charset="-78"/>
                </a:rPr>
                <a:t>500 b</a:t>
              </a:r>
              <a:r>
                <a:rPr lang="es-ES" sz="1100" dirty="0">
                  <a:latin typeface="Adobe Arabic" pitchFamily="18" charset="-78"/>
                  <a:cs typeface="Adobe Arabic" pitchFamily="18" charset="-78"/>
                </a:rPr>
                <a:t>p</a:t>
              </a:r>
            </a:p>
          </p:txBody>
        </p:sp>
      </p:grpSp>
      <p:sp>
        <p:nvSpPr>
          <p:cNvPr id="18" name="17 CuadroTexto"/>
          <p:cNvSpPr txBox="1"/>
          <p:nvPr/>
        </p:nvSpPr>
        <p:spPr>
          <a:xfrm>
            <a:off x="2932866" y="3758843"/>
            <a:ext cx="4331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dobe Arabic" pitchFamily="18" charset="-78"/>
                <a:cs typeface="Adobe Arabic" pitchFamily="18" charset="-78"/>
              </a:rPr>
              <a:t>  M</a:t>
            </a:r>
            <a:r>
              <a:rPr lang="en-US" sz="1000" baseline="-25000" dirty="0" smtClean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es-ES" sz="1000" dirty="0" smtClean="0">
                <a:latin typeface="Adobe Arabic" pitchFamily="18" charset="-78"/>
                <a:cs typeface="Adobe Arabic" pitchFamily="18" charset="-78"/>
              </a:rPr>
              <a:t>   </a:t>
            </a:r>
            <a:r>
              <a:rPr lang="es-ES" sz="1000" dirty="0" smtClean="0">
                <a:latin typeface="Adobe Arabic" pitchFamily="18" charset="-78"/>
                <a:cs typeface="Adobe Arabic" pitchFamily="18" charset="-78"/>
              </a:rPr>
              <a:t>  1      2      3      4      </a:t>
            </a:r>
            <a:r>
              <a:rPr lang="es-ES" sz="1000" dirty="0" smtClean="0">
                <a:latin typeface="Adobe Arabic" pitchFamily="18" charset="-78"/>
                <a:cs typeface="Adobe Arabic" pitchFamily="18" charset="-78"/>
              </a:rPr>
              <a:t>5   </a:t>
            </a:r>
            <a:r>
              <a:rPr lang="es-ES" sz="1000" dirty="0" smtClean="0">
                <a:latin typeface="Adobe Arabic" pitchFamily="18" charset="-78"/>
                <a:cs typeface="Adobe Arabic" pitchFamily="18" charset="-78"/>
              </a:rPr>
              <a:t>    </a:t>
            </a:r>
            <a:r>
              <a:rPr lang="es-ES" sz="1000" dirty="0" smtClean="0">
                <a:latin typeface="Adobe Arabic" pitchFamily="18" charset="-78"/>
                <a:cs typeface="Adobe Arabic" pitchFamily="18" charset="-78"/>
              </a:rPr>
              <a:t>6   </a:t>
            </a:r>
            <a:r>
              <a:rPr lang="es-ES" sz="1000" dirty="0" smtClean="0">
                <a:latin typeface="Adobe Arabic" pitchFamily="18" charset="-78"/>
                <a:cs typeface="Adobe Arabic" pitchFamily="18" charset="-78"/>
              </a:rPr>
              <a:t>   </a:t>
            </a:r>
            <a:r>
              <a:rPr lang="es-ES" sz="1000" dirty="0" smtClean="0">
                <a:latin typeface="Adobe Arabic" pitchFamily="18" charset="-78"/>
                <a:cs typeface="Adobe Arabic" pitchFamily="18" charset="-78"/>
              </a:rPr>
              <a:t>7    </a:t>
            </a:r>
            <a:r>
              <a:rPr lang="es-ES" sz="1000" dirty="0" smtClean="0">
                <a:latin typeface="Adobe Arabic" pitchFamily="18" charset="-78"/>
                <a:cs typeface="Adobe Arabic" pitchFamily="18" charset="-78"/>
              </a:rPr>
              <a:t>  8      </a:t>
            </a:r>
            <a:r>
              <a:rPr lang="es-ES" sz="1000" dirty="0" smtClean="0">
                <a:latin typeface="Adobe Arabic" pitchFamily="18" charset="-78"/>
                <a:cs typeface="Adobe Arabic" pitchFamily="18" charset="-78"/>
              </a:rPr>
              <a:t>9   </a:t>
            </a:r>
            <a:r>
              <a:rPr lang="es-ES" sz="1000" dirty="0" smtClean="0">
                <a:latin typeface="Adobe Arabic" pitchFamily="18" charset="-78"/>
                <a:cs typeface="Adobe Arabic" pitchFamily="18" charset="-78"/>
              </a:rPr>
              <a:t>  10     11    12    13    14     15    16     17    18    </a:t>
            </a:r>
            <a:r>
              <a:rPr lang="es-ES" sz="1000" dirty="0" smtClean="0">
                <a:latin typeface="Adobe Arabic" pitchFamily="18" charset="-78"/>
                <a:cs typeface="Adobe Arabic" pitchFamily="18" charset="-78"/>
              </a:rPr>
              <a:t>19           </a:t>
            </a:r>
            <a:endParaRPr lang="es-ES" sz="1000" dirty="0"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5509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2949</TotalTime>
  <Words>71</Words>
  <Application>Microsoft Office PowerPoint</Application>
  <PresentationFormat>Presentación en pantalla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ELISA</dc:creator>
  <cp:lastModifiedBy>elisa.oltra</cp:lastModifiedBy>
  <cp:revision>32</cp:revision>
  <cp:lastPrinted>2013-08-16T19:16:18Z</cp:lastPrinted>
  <dcterms:created xsi:type="dcterms:W3CDTF">2013-08-15T15:55:03Z</dcterms:created>
  <dcterms:modified xsi:type="dcterms:W3CDTF">2013-11-06T16:46:02Z</dcterms:modified>
</cp:coreProperties>
</file>