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7099300" cy="10234613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80" d="100"/>
          <a:sy n="180" d="100"/>
        </p:scale>
        <p:origin x="1692" y="19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BE474-7267-452C-B55F-0AD285D304CC}" type="datetimeFigureOut">
              <a:rPr lang="es-ES" smtClean="0"/>
              <a:t>06/11/2013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BF601-3E1D-4D6F-B325-67C0658A620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490962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BE474-7267-452C-B55F-0AD285D304CC}" type="datetimeFigureOut">
              <a:rPr lang="es-ES" smtClean="0"/>
              <a:t>06/11/2013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BF601-3E1D-4D6F-B325-67C0658A620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04256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BE474-7267-452C-B55F-0AD285D304CC}" type="datetimeFigureOut">
              <a:rPr lang="es-ES" smtClean="0"/>
              <a:t>06/11/2013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BF601-3E1D-4D6F-B325-67C0658A620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29945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BE474-7267-452C-B55F-0AD285D304CC}" type="datetimeFigureOut">
              <a:rPr lang="es-ES" smtClean="0"/>
              <a:t>06/11/2013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BF601-3E1D-4D6F-B325-67C0658A620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74795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BE474-7267-452C-B55F-0AD285D304CC}" type="datetimeFigureOut">
              <a:rPr lang="es-ES" smtClean="0"/>
              <a:t>06/11/2013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BF601-3E1D-4D6F-B325-67C0658A620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293515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BE474-7267-452C-B55F-0AD285D304CC}" type="datetimeFigureOut">
              <a:rPr lang="es-ES" smtClean="0"/>
              <a:t>06/11/2013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BF601-3E1D-4D6F-B325-67C0658A620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709759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BE474-7267-452C-B55F-0AD285D304CC}" type="datetimeFigureOut">
              <a:rPr lang="es-ES" smtClean="0"/>
              <a:t>06/11/2013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BF601-3E1D-4D6F-B325-67C0658A620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28916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BE474-7267-452C-B55F-0AD285D304CC}" type="datetimeFigureOut">
              <a:rPr lang="es-ES" smtClean="0"/>
              <a:t>06/11/2013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BF601-3E1D-4D6F-B325-67C0658A620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16308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BE474-7267-452C-B55F-0AD285D304CC}" type="datetimeFigureOut">
              <a:rPr lang="es-ES" smtClean="0"/>
              <a:t>06/11/2013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BF601-3E1D-4D6F-B325-67C0658A620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317302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BE474-7267-452C-B55F-0AD285D304CC}" type="datetimeFigureOut">
              <a:rPr lang="es-ES" smtClean="0"/>
              <a:t>06/11/2013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BF601-3E1D-4D6F-B325-67C0658A620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75583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BE474-7267-452C-B55F-0AD285D304CC}" type="datetimeFigureOut">
              <a:rPr lang="es-ES" smtClean="0"/>
              <a:t>06/11/2013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BF601-3E1D-4D6F-B325-67C0658A620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05934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ABE474-7267-452C-B55F-0AD285D304CC}" type="datetimeFigureOut">
              <a:rPr lang="es-ES" smtClean="0"/>
              <a:t>06/11/2013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FBF601-3E1D-4D6F-B325-67C0658A620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46604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3284925" y="2329221"/>
            <a:ext cx="4422168" cy="2107890"/>
            <a:chOff x="4540137" y="1746445"/>
            <a:chExt cx="3239686" cy="1292615"/>
          </a:xfrm>
        </p:grpSpPr>
        <p:pic>
          <p:nvPicPr>
            <p:cNvPr id="4" name="3 Imagen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0088" y="1957196"/>
              <a:ext cx="2099681" cy="329800"/>
            </a:xfrm>
            <a:prstGeom prst="rect">
              <a:avLst/>
            </a:prstGeom>
          </p:spPr>
        </p:pic>
        <p:sp>
          <p:nvSpPr>
            <p:cNvPr id="8" name="7 CuadroTexto"/>
            <p:cNvSpPr txBox="1"/>
            <p:nvPr/>
          </p:nvSpPr>
          <p:spPr>
            <a:xfrm>
              <a:off x="4566461" y="1746445"/>
              <a:ext cx="40124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b="1" dirty="0" smtClean="0"/>
                <a:t>A</a:t>
              </a:r>
              <a:endParaRPr lang="es-ES" sz="1200" b="1" dirty="0"/>
            </a:p>
          </p:txBody>
        </p:sp>
        <p:sp>
          <p:nvSpPr>
            <p:cNvPr id="10" name="9 CuadroTexto"/>
            <p:cNvSpPr txBox="1"/>
            <p:nvPr/>
          </p:nvSpPr>
          <p:spPr>
            <a:xfrm>
              <a:off x="4760959" y="2264839"/>
              <a:ext cx="2345478" cy="141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latin typeface="Adobe Arabic" pitchFamily="18" charset="-78"/>
                  <a:cs typeface="Adobe Arabic" pitchFamily="18" charset="-78"/>
                </a:rPr>
                <a:t>  M</a:t>
              </a:r>
              <a:r>
                <a:rPr lang="en-US" sz="900" baseline="-25000" dirty="0" smtClean="0">
                  <a:latin typeface="Adobe Arabic" pitchFamily="18" charset="-78"/>
                  <a:cs typeface="Adobe Arabic" pitchFamily="18" charset="-78"/>
                </a:rPr>
                <a:t>   </a:t>
              </a:r>
              <a:r>
                <a:rPr lang="en-US" sz="900" baseline="-25000" dirty="0" smtClean="0">
                  <a:latin typeface="Adobe Arabic" pitchFamily="18" charset="-78"/>
                  <a:cs typeface="Adobe Arabic" pitchFamily="18" charset="-78"/>
                </a:rPr>
                <a:t>    </a:t>
              </a:r>
              <a:r>
                <a:rPr lang="es-ES" sz="900" dirty="0" smtClean="0">
                  <a:latin typeface="Adobe Arabic" pitchFamily="18" charset="-78"/>
                  <a:cs typeface="Adobe Arabic" pitchFamily="18" charset="-78"/>
                </a:rPr>
                <a:t>1  </a:t>
              </a:r>
              <a:r>
                <a:rPr lang="es-ES" sz="900" dirty="0" smtClean="0">
                  <a:latin typeface="Adobe Arabic" pitchFamily="18" charset="-78"/>
                  <a:cs typeface="Adobe Arabic" pitchFamily="18" charset="-78"/>
                </a:rPr>
                <a:t>   </a:t>
              </a:r>
              <a:r>
                <a:rPr lang="es-ES" sz="900" dirty="0" smtClean="0">
                  <a:latin typeface="Adobe Arabic" pitchFamily="18" charset="-78"/>
                  <a:cs typeface="Adobe Arabic" pitchFamily="18" charset="-78"/>
                </a:rPr>
                <a:t>2   </a:t>
              </a:r>
              <a:r>
                <a:rPr lang="es-ES" sz="900" dirty="0" smtClean="0">
                  <a:latin typeface="Adobe Arabic" pitchFamily="18" charset="-78"/>
                  <a:cs typeface="Adobe Arabic" pitchFamily="18" charset="-78"/>
                </a:rPr>
                <a:t> 3     </a:t>
              </a:r>
              <a:r>
                <a:rPr lang="es-ES" sz="900" dirty="0" smtClean="0">
                  <a:latin typeface="Adobe Arabic" pitchFamily="18" charset="-78"/>
                  <a:cs typeface="Adobe Arabic" pitchFamily="18" charset="-78"/>
                </a:rPr>
                <a:t>4   </a:t>
              </a:r>
              <a:r>
                <a:rPr lang="es-ES" sz="900" dirty="0" smtClean="0">
                  <a:latin typeface="Adobe Arabic" pitchFamily="18" charset="-78"/>
                  <a:cs typeface="Adobe Arabic" pitchFamily="18" charset="-78"/>
                </a:rPr>
                <a:t>  5      6     </a:t>
              </a:r>
              <a:r>
                <a:rPr lang="es-ES" sz="900" dirty="0" smtClean="0">
                  <a:latin typeface="Adobe Arabic" pitchFamily="18" charset="-78"/>
                  <a:cs typeface="Adobe Arabic" pitchFamily="18" charset="-78"/>
                </a:rPr>
                <a:t>7    </a:t>
              </a:r>
              <a:r>
                <a:rPr lang="es-ES" sz="900" dirty="0" smtClean="0">
                  <a:latin typeface="Adobe Arabic" pitchFamily="18" charset="-78"/>
                  <a:cs typeface="Adobe Arabic" pitchFamily="18" charset="-78"/>
                </a:rPr>
                <a:t> 8     </a:t>
              </a:r>
              <a:r>
                <a:rPr lang="es-ES" sz="900" dirty="0" smtClean="0">
                  <a:latin typeface="Adobe Arabic" pitchFamily="18" charset="-78"/>
                  <a:cs typeface="Adobe Arabic" pitchFamily="18" charset="-78"/>
                </a:rPr>
                <a:t>9  </a:t>
              </a:r>
              <a:r>
                <a:rPr lang="es-ES" sz="900" dirty="0" smtClean="0">
                  <a:latin typeface="Adobe Arabic" pitchFamily="18" charset="-78"/>
                  <a:cs typeface="Adobe Arabic" pitchFamily="18" charset="-78"/>
                </a:rPr>
                <a:t>  10    11   12   13   14   15   </a:t>
              </a:r>
              <a:r>
                <a:rPr lang="es-ES" sz="900" dirty="0" smtClean="0">
                  <a:latin typeface="Adobe Arabic" pitchFamily="18" charset="-78"/>
                  <a:cs typeface="Adobe Arabic" pitchFamily="18" charset="-78"/>
                </a:rPr>
                <a:t>16 </a:t>
              </a:r>
              <a:r>
                <a:rPr lang="es-ES" sz="900" dirty="0" smtClean="0">
                  <a:latin typeface="Adobe Arabic" pitchFamily="18" charset="-78"/>
                  <a:cs typeface="Adobe Arabic" pitchFamily="18" charset="-78"/>
                </a:rPr>
                <a:t>  17   </a:t>
              </a:r>
              <a:r>
                <a:rPr lang="es-ES" sz="900" dirty="0" smtClean="0">
                  <a:latin typeface="Adobe Arabic" pitchFamily="18" charset="-78"/>
                  <a:cs typeface="Adobe Arabic" pitchFamily="18" charset="-78"/>
                </a:rPr>
                <a:t>18           </a:t>
              </a:r>
              <a:endParaRPr lang="es-ES" sz="900" dirty="0">
                <a:latin typeface="Adobe Arabic" pitchFamily="18" charset="-78"/>
                <a:cs typeface="Adobe Arabic" pitchFamily="18" charset="-78"/>
              </a:endParaRPr>
            </a:p>
          </p:txBody>
        </p:sp>
        <p:sp>
          <p:nvSpPr>
            <p:cNvPr id="11" name="10 CuadroTexto"/>
            <p:cNvSpPr txBox="1"/>
            <p:nvPr/>
          </p:nvSpPr>
          <p:spPr>
            <a:xfrm>
              <a:off x="4566461" y="1945876"/>
              <a:ext cx="57039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000" dirty="0" smtClean="0">
                  <a:latin typeface="Adobe Arabic" pitchFamily="18" charset="-78"/>
                  <a:cs typeface="Adobe Arabic" pitchFamily="18" charset="-78"/>
                </a:rPr>
                <a:t>23 kb</a:t>
              </a:r>
              <a:endParaRPr lang="es-ES" sz="1000" dirty="0">
                <a:latin typeface="Adobe Arabic" pitchFamily="18" charset="-78"/>
                <a:cs typeface="Adobe Arabic" pitchFamily="18" charset="-78"/>
              </a:endParaRPr>
            </a:p>
          </p:txBody>
        </p:sp>
        <p:sp>
          <p:nvSpPr>
            <p:cNvPr id="23" name="22 CuadroTexto"/>
            <p:cNvSpPr txBox="1"/>
            <p:nvPr/>
          </p:nvSpPr>
          <p:spPr>
            <a:xfrm>
              <a:off x="6888309" y="1990314"/>
              <a:ext cx="652112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050" dirty="0" smtClean="0">
                  <a:latin typeface="Adobe Arabic" pitchFamily="18" charset="-78"/>
                  <a:cs typeface="Adobe Arabic" pitchFamily="18" charset="-78"/>
                </a:rPr>
                <a:t>gDNA</a:t>
              </a:r>
              <a:endParaRPr lang="es-ES" sz="1050" dirty="0">
                <a:latin typeface="Adobe Arabic" pitchFamily="18" charset="-78"/>
                <a:cs typeface="Adobe Arabic" pitchFamily="18" charset="-78"/>
              </a:endParaRPr>
            </a:p>
          </p:txBody>
        </p:sp>
        <p:grpSp>
          <p:nvGrpSpPr>
            <p:cNvPr id="7" name="6 Grupo"/>
            <p:cNvGrpSpPr/>
            <p:nvPr/>
          </p:nvGrpSpPr>
          <p:grpSpPr>
            <a:xfrm>
              <a:off x="4830088" y="2594677"/>
              <a:ext cx="2152864" cy="356071"/>
              <a:chOff x="1553182" y="2762533"/>
              <a:chExt cx="3090826" cy="661450"/>
            </a:xfrm>
          </p:grpSpPr>
          <p:pic>
            <p:nvPicPr>
              <p:cNvPr id="5" name="4 Imagen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553182" y="2762533"/>
                <a:ext cx="3090826" cy="310677"/>
              </a:xfrm>
              <a:prstGeom prst="rect">
                <a:avLst/>
              </a:prstGeom>
            </p:spPr>
          </p:pic>
          <p:pic>
            <p:nvPicPr>
              <p:cNvPr id="6" name="5 Imagen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553183" y="3134061"/>
                <a:ext cx="3090825" cy="289922"/>
              </a:xfrm>
              <a:prstGeom prst="rect">
                <a:avLst/>
              </a:prstGeom>
            </p:spPr>
          </p:pic>
        </p:grpSp>
        <p:sp>
          <p:nvSpPr>
            <p:cNvPr id="9" name="8 CuadroTexto"/>
            <p:cNvSpPr txBox="1"/>
            <p:nvPr/>
          </p:nvSpPr>
          <p:spPr>
            <a:xfrm>
              <a:off x="4566461" y="2408803"/>
              <a:ext cx="40124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b="1" dirty="0"/>
                <a:t>B</a:t>
              </a:r>
            </a:p>
          </p:txBody>
        </p:sp>
        <p:sp>
          <p:nvSpPr>
            <p:cNvPr id="13" name="12 CuadroTexto"/>
            <p:cNvSpPr txBox="1"/>
            <p:nvPr/>
          </p:nvSpPr>
          <p:spPr>
            <a:xfrm>
              <a:off x="4540137" y="2600290"/>
              <a:ext cx="57039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000" dirty="0" smtClean="0">
                  <a:latin typeface="Adobe Arabic" pitchFamily="18" charset="-78"/>
                  <a:cs typeface="Adobe Arabic" pitchFamily="18" charset="-78"/>
                </a:rPr>
                <a:t>200 b</a:t>
              </a:r>
              <a:r>
                <a:rPr lang="es-ES" sz="1000" dirty="0">
                  <a:latin typeface="Adobe Arabic" pitchFamily="18" charset="-78"/>
                  <a:cs typeface="Adobe Arabic" pitchFamily="18" charset="-78"/>
                </a:rPr>
                <a:t>p</a:t>
              </a:r>
            </a:p>
          </p:txBody>
        </p:sp>
        <p:sp>
          <p:nvSpPr>
            <p:cNvPr id="14" name="13 CuadroTexto"/>
            <p:cNvSpPr txBox="1"/>
            <p:nvPr/>
          </p:nvSpPr>
          <p:spPr>
            <a:xfrm>
              <a:off x="4540137" y="2811751"/>
              <a:ext cx="570397" cy="1509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000" dirty="0">
                  <a:latin typeface="Adobe Arabic" pitchFamily="18" charset="-78"/>
                  <a:cs typeface="Adobe Arabic" pitchFamily="18" charset="-78"/>
                </a:rPr>
                <a:t>4</a:t>
              </a:r>
              <a:r>
                <a:rPr lang="es-ES" sz="1000" dirty="0" smtClean="0">
                  <a:latin typeface="Adobe Arabic" pitchFamily="18" charset="-78"/>
                  <a:cs typeface="Adobe Arabic" pitchFamily="18" charset="-78"/>
                </a:rPr>
                <a:t>00</a:t>
              </a:r>
              <a:r>
                <a:rPr lang="es-ES" sz="800" dirty="0" smtClean="0"/>
                <a:t> </a:t>
              </a:r>
              <a:r>
                <a:rPr lang="es-ES" sz="1000" dirty="0" err="1">
                  <a:latin typeface="Adobe Arabic" pitchFamily="18" charset="-78"/>
                  <a:cs typeface="Adobe Arabic" pitchFamily="18" charset="-78"/>
                </a:rPr>
                <a:t>bp</a:t>
              </a:r>
              <a:endParaRPr lang="es-ES" sz="1000" dirty="0"/>
            </a:p>
          </p:txBody>
        </p:sp>
        <p:sp>
          <p:nvSpPr>
            <p:cNvPr id="21" name="20 CuadroTexto"/>
            <p:cNvSpPr txBox="1"/>
            <p:nvPr/>
          </p:nvSpPr>
          <p:spPr>
            <a:xfrm>
              <a:off x="6960137" y="2792839"/>
              <a:ext cx="61426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000" dirty="0" smtClean="0">
                  <a:cs typeface="Adobe Arabic" pitchFamily="18" charset="-78"/>
                </a:rPr>
                <a:t>β</a:t>
              </a:r>
              <a:r>
                <a:rPr lang="es-ES" sz="1000" dirty="0" smtClean="0">
                  <a:latin typeface="Adobe Arabic" pitchFamily="18" charset="-78"/>
                  <a:cs typeface="Adobe Arabic" pitchFamily="18" charset="-78"/>
                </a:rPr>
                <a:t>-actin</a:t>
              </a:r>
              <a:endParaRPr lang="es-ES" sz="1000" dirty="0">
                <a:latin typeface="Adobe Arabic" pitchFamily="18" charset="-78"/>
                <a:cs typeface="Adobe Arabic" pitchFamily="18" charset="-78"/>
              </a:endParaRPr>
            </a:p>
          </p:txBody>
        </p:sp>
        <p:sp>
          <p:nvSpPr>
            <p:cNvPr id="22" name="21 CuadroTexto"/>
            <p:cNvSpPr txBox="1"/>
            <p:nvPr/>
          </p:nvSpPr>
          <p:spPr>
            <a:xfrm>
              <a:off x="6948961" y="2594677"/>
              <a:ext cx="83086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900" dirty="0" smtClean="0">
                  <a:latin typeface="Adobe Arabic" pitchFamily="18" charset="-78"/>
                  <a:cs typeface="Adobe Arabic" pitchFamily="18" charset="-78"/>
                </a:rPr>
                <a:t>X-</a:t>
              </a:r>
              <a:r>
                <a:rPr lang="es-ES" sz="900" dirty="0" err="1" smtClean="0">
                  <a:latin typeface="Adobe Arabic" pitchFamily="18" charset="-78"/>
                  <a:cs typeface="Adobe Arabic" pitchFamily="18" charset="-78"/>
                </a:rPr>
                <a:t>chromosome</a:t>
              </a:r>
              <a:r>
                <a:rPr lang="es-ES" sz="900" dirty="0">
                  <a:latin typeface="Adobe Arabic" pitchFamily="18" charset="-78"/>
                  <a:cs typeface="Adobe Arabic" pitchFamily="18" charset="-78"/>
                </a:rPr>
                <a:t> </a:t>
              </a:r>
              <a:r>
                <a:rPr lang="es-ES" sz="900" dirty="0" smtClean="0">
                  <a:latin typeface="Adobe Arabic" pitchFamily="18" charset="-78"/>
                  <a:cs typeface="Adobe Arabic" pitchFamily="18" charset="-78"/>
                </a:rPr>
                <a:t>fragment</a:t>
              </a:r>
              <a:endParaRPr lang="es-ES" sz="900" dirty="0">
                <a:latin typeface="Adobe Arabic" pitchFamily="18" charset="-78"/>
                <a:cs typeface="Adobe Arabic" pitchFamily="18" charset="-78"/>
              </a:endParaRPr>
            </a:p>
          </p:txBody>
        </p:sp>
      </p:grpSp>
      <p:sp>
        <p:nvSpPr>
          <p:cNvPr id="18" name="17 CuadroTexto"/>
          <p:cNvSpPr txBox="1"/>
          <p:nvPr/>
        </p:nvSpPr>
        <p:spPr>
          <a:xfrm>
            <a:off x="3586347" y="4239356"/>
            <a:ext cx="3201575" cy="230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dobe Arabic" pitchFamily="18" charset="-78"/>
                <a:cs typeface="Adobe Arabic" pitchFamily="18" charset="-78"/>
              </a:rPr>
              <a:t>  M</a:t>
            </a:r>
            <a:r>
              <a:rPr lang="en-US" sz="900" baseline="-25000" dirty="0" smtClean="0">
                <a:latin typeface="Adobe Arabic" pitchFamily="18" charset="-78"/>
                <a:cs typeface="Adobe Arabic" pitchFamily="18" charset="-78"/>
              </a:rPr>
              <a:t>   </a:t>
            </a:r>
            <a:r>
              <a:rPr lang="en-US" sz="900" baseline="-25000" dirty="0" smtClean="0">
                <a:latin typeface="Adobe Arabic" pitchFamily="18" charset="-78"/>
                <a:cs typeface="Adobe Arabic" pitchFamily="18" charset="-78"/>
              </a:rPr>
              <a:t>    </a:t>
            </a:r>
            <a:r>
              <a:rPr lang="es-ES" sz="900" dirty="0" smtClean="0">
                <a:latin typeface="Adobe Arabic" pitchFamily="18" charset="-78"/>
                <a:cs typeface="Adobe Arabic" pitchFamily="18" charset="-78"/>
              </a:rPr>
              <a:t>1  </a:t>
            </a:r>
            <a:r>
              <a:rPr lang="es-ES" sz="900" dirty="0" smtClean="0">
                <a:latin typeface="Adobe Arabic" pitchFamily="18" charset="-78"/>
                <a:cs typeface="Adobe Arabic" pitchFamily="18" charset="-78"/>
              </a:rPr>
              <a:t>   </a:t>
            </a:r>
            <a:r>
              <a:rPr lang="es-ES" sz="900" dirty="0" smtClean="0">
                <a:latin typeface="Adobe Arabic" pitchFamily="18" charset="-78"/>
                <a:cs typeface="Adobe Arabic" pitchFamily="18" charset="-78"/>
              </a:rPr>
              <a:t>2   </a:t>
            </a:r>
            <a:r>
              <a:rPr lang="es-ES" sz="900" dirty="0" smtClean="0">
                <a:latin typeface="Adobe Arabic" pitchFamily="18" charset="-78"/>
                <a:cs typeface="Adobe Arabic" pitchFamily="18" charset="-78"/>
              </a:rPr>
              <a:t>  3    </a:t>
            </a:r>
            <a:r>
              <a:rPr lang="es-ES" sz="900" dirty="0" smtClean="0">
                <a:latin typeface="Adobe Arabic" pitchFamily="18" charset="-78"/>
                <a:cs typeface="Adobe Arabic" pitchFamily="18" charset="-78"/>
              </a:rPr>
              <a:t>4   </a:t>
            </a:r>
            <a:r>
              <a:rPr lang="es-ES" sz="900" dirty="0" smtClean="0">
                <a:latin typeface="Adobe Arabic" pitchFamily="18" charset="-78"/>
                <a:cs typeface="Adobe Arabic" pitchFamily="18" charset="-78"/>
              </a:rPr>
              <a:t>  5     6     </a:t>
            </a:r>
            <a:r>
              <a:rPr lang="es-ES" sz="900" dirty="0" smtClean="0">
                <a:latin typeface="Adobe Arabic" pitchFamily="18" charset="-78"/>
                <a:cs typeface="Adobe Arabic" pitchFamily="18" charset="-78"/>
              </a:rPr>
              <a:t>7   </a:t>
            </a:r>
            <a:r>
              <a:rPr lang="es-ES" sz="900" dirty="0" smtClean="0">
                <a:latin typeface="Adobe Arabic" pitchFamily="18" charset="-78"/>
                <a:cs typeface="Adobe Arabic" pitchFamily="18" charset="-78"/>
              </a:rPr>
              <a:t> 8     </a:t>
            </a:r>
            <a:r>
              <a:rPr lang="es-ES" sz="900" dirty="0" smtClean="0">
                <a:latin typeface="Adobe Arabic" pitchFamily="18" charset="-78"/>
                <a:cs typeface="Adobe Arabic" pitchFamily="18" charset="-78"/>
              </a:rPr>
              <a:t>9  </a:t>
            </a:r>
            <a:r>
              <a:rPr lang="es-ES" sz="900" dirty="0" smtClean="0">
                <a:latin typeface="Adobe Arabic" pitchFamily="18" charset="-78"/>
                <a:cs typeface="Adobe Arabic" pitchFamily="18" charset="-78"/>
              </a:rPr>
              <a:t>  10    11   12   13   14  15   </a:t>
            </a:r>
            <a:r>
              <a:rPr lang="es-ES" sz="900" dirty="0" smtClean="0">
                <a:latin typeface="Adobe Arabic" pitchFamily="18" charset="-78"/>
                <a:cs typeface="Adobe Arabic" pitchFamily="18" charset="-78"/>
              </a:rPr>
              <a:t>16 </a:t>
            </a:r>
            <a:r>
              <a:rPr lang="es-ES" sz="900" dirty="0" smtClean="0">
                <a:latin typeface="Adobe Arabic" pitchFamily="18" charset="-78"/>
                <a:cs typeface="Adobe Arabic" pitchFamily="18" charset="-78"/>
              </a:rPr>
              <a:t>  17   </a:t>
            </a:r>
            <a:r>
              <a:rPr lang="es-ES" sz="900" dirty="0" smtClean="0">
                <a:latin typeface="Adobe Arabic" pitchFamily="18" charset="-78"/>
                <a:cs typeface="Adobe Arabic" pitchFamily="18" charset="-78"/>
              </a:rPr>
              <a:t>18 </a:t>
            </a:r>
            <a:r>
              <a:rPr lang="es-ES" sz="900" dirty="0" smtClean="0">
                <a:latin typeface="Adobe Arabic" pitchFamily="18" charset="-78"/>
                <a:cs typeface="Adobe Arabic" pitchFamily="18" charset="-78"/>
              </a:rPr>
              <a:t> 19          </a:t>
            </a:r>
            <a:endParaRPr lang="es-ES" sz="900" dirty="0">
              <a:latin typeface="Adobe Arabic" pitchFamily="18" charset="-78"/>
              <a:cs typeface="Adobe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198495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2891</TotalTime>
  <Words>54</Words>
  <Application>Microsoft Office PowerPoint</Application>
  <PresentationFormat>Presentación en pantalla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ELISA</dc:creator>
  <cp:lastModifiedBy>elisa.oltra</cp:lastModifiedBy>
  <cp:revision>42</cp:revision>
  <cp:lastPrinted>2013-10-16T14:43:11Z</cp:lastPrinted>
  <dcterms:created xsi:type="dcterms:W3CDTF">2013-08-15T15:55:03Z</dcterms:created>
  <dcterms:modified xsi:type="dcterms:W3CDTF">2013-11-06T16:36:43Z</dcterms:modified>
</cp:coreProperties>
</file>