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00" d="100"/>
          <a:sy n="300" d="100"/>
        </p:scale>
        <p:origin x="936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15A1-9DFD-8246-8B44-A6E7F58F6CA4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DE35-9FDC-0B48-B1E8-8B8D5B96E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667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15A1-9DFD-8246-8B44-A6E7F58F6CA4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DE35-9FDC-0B48-B1E8-8B8D5B96E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786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15A1-9DFD-8246-8B44-A6E7F58F6CA4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DE35-9FDC-0B48-B1E8-8B8D5B96E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483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15A1-9DFD-8246-8B44-A6E7F58F6CA4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DE35-9FDC-0B48-B1E8-8B8D5B96E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644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15A1-9DFD-8246-8B44-A6E7F58F6CA4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DE35-9FDC-0B48-B1E8-8B8D5B96E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307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15A1-9DFD-8246-8B44-A6E7F58F6CA4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DE35-9FDC-0B48-B1E8-8B8D5B96E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58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15A1-9DFD-8246-8B44-A6E7F58F6CA4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DE35-9FDC-0B48-B1E8-8B8D5B96E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90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15A1-9DFD-8246-8B44-A6E7F58F6CA4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DE35-9FDC-0B48-B1E8-8B8D5B96E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069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15A1-9DFD-8246-8B44-A6E7F58F6CA4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DE35-9FDC-0B48-B1E8-8B8D5B96E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643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15A1-9DFD-8246-8B44-A6E7F58F6CA4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DE35-9FDC-0B48-B1E8-8B8D5B96E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39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15A1-9DFD-8246-8B44-A6E7F58F6CA4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DE35-9FDC-0B48-B1E8-8B8D5B96E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40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415A1-9DFD-8246-8B44-A6E7F58F6CA4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2DE35-9FDC-0B48-B1E8-8B8D5B96E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3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Souris Futur Bis 27.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36" b="23373"/>
          <a:stretch/>
        </p:blipFill>
        <p:spPr>
          <a:xfrm>
            <a:off x="1645170" y="5886449"/>
            <a:ext cx="3452043" cy="25520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3947" y="206815"/>
            <a:ext cx="105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S2</a:t>
            </a:r>
            <a:endParaRPr lang="en-US" b="1" dirty="0"/>
          </a:p>
        </p:txBody>
      </p:sp>
      <p:sp>
        <p:nvSpPr>
          <p:cNvPr id="6" name="ZoneTexte 10"/>
          <p:cNvSpPr txBox="1"/>
          <p:nvPr/>
        </p:nvSpPr>
        <p:spPr>
          <a:xfrm>
            <a:off x="875601" y="5307992"/>
            <a:ext cx="1087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(B) 2050</a:t>
            </a:r>
            <a:endParaRPr lang="fr-FR" kern="1200" dirty="0"/>
          </a:p>
        </p:txBody>
      </p:sp>
      <p:sp>
        <p:nvSpPr>
          <p:cNvPr id="7" name="TextBox 6"/>
          <p:cNvSpPr txBox="1"/>
          <p:nvPr/>
        </p:nvSpPr>
        <p:spPr>
          <a:xfrm>
            <a:off x="830631" y="878324"/>
            <a:ext cx="1229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 Current</a:t>
            </a:r>
            <a:endParaRPr lang="en-US" dirty="0"/>
          </a:p>
        </p:txBody>
      </p:sp>
      <p:pic>
        <p:nvPicPr>
          <p:cNvPr id="16" name="Picture 15" descr="Souris Futur Bis 27.1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9" t="83351" r="58354" b="5394"/>
          <a:stretch/>
        </p:blipFill>
        <p:spPr>
          <a:xfrm>
            <a:off x="3898899" y="6026151"/>
            <a:ext cx="908051" cy="777139"/>
          </a:xfrm>
          <a:prstGeom prst="rect">
            <a:avLst/>
          </a:prstGeom>
        </p:spPr>
      </p:pic>
      <p:pic>
        <p:nvPicPr>
          <p:cNvPr id="18" name="Picture 17" descr="Souris Current 27.11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75" r="6565" b="23164"/>
          <a:stretch/>
        </p:blipFill>
        <p:spPr>
          <a:xfrm>
            <a:off x="1525860" y="1530349"/>
            <a:ext cx="3237160" cy="2564711"/>
          </a:xfrm>
          <a:prstGeom prst="rect">
            <a:avLst/>
          </a:prstGeom>
        </p:spPr>
      </p:pic>
      <p:pic>
        <p:nvPicPr>
          <p:cNvPr id="19" name="Picture 18" descr="Souris Futur Bis 27.11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9" t="83351" r="58354" b="5394"/>
          <a:stretch/>
        </p:blipFill>
        <p:spPr>
          <a:xfrm>
            <a:off x="3790949" y="1670051"/>
            <a:ext cx="908051" cy="7771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59882" y="1385497"/>
            <a:ext cx="620683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/>
              <a:t>80°0’0’’ W</a:t>
            </a:r>
            <a:endParaRPr lang="en-US" sz="800" dirty="0"/>
          </a:p>
        </p:txBody>
      </p:sp>
      <p:sp>
        <p:nvSpPr>
          <p:cNvPr id="11" name="TextBox 10"/>
          <p:cNvSpPr txBox="1"/>
          <p:nvPr/>
        </p:nvSpPr>
        <p:spPr>
          <a:xfrm>
            <a:off x="2769045" y="1385497"/>
            <a:ext cx="620683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/>
              <a:t>7</a:t>
            </a:r>
            <a:r>
              <a:rPr lang="en-US" sz="800" dirty="0" smtClean="0"/>
              <a:t>0°0’0’’ W</a:t>
            </a:r>
            <a:endParaRPr lang="en-US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3995812" y="1385497"/>
            <a:ext cx="620683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/>
              <a:t>60°0’0’’ W</a:t>
            </a:r>
            <a:endParaRPr lang="en-US" sz="800" dirty="0"/>
          </a:p>
        </p:txBody>
      </p:sp>
      <p:sp>
        <p:nvSpPr>
          <p:cNvPr id="13" name="TextBox 12"/>
          <p:cNvSpPr txBox="1"/>
          <p:nvPr/>
        </p:nvSpPr>
        <p:spPr>
          <a:xfrm>
            <a:off x="4781789" y="3155989"/>
            <a:ext cx="595035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/>
              <a:t>50°0’0’’ N</a:t>
            </a:r>
            <a:endParaRPr lang="en-US" sz="800" dirty="0"/>
          </a:p>
        </p:txBody>
      </p:sp>
      <p:sp>
        <p:nvSpPr>
          <p:cNvPr id="14" name="TextBox 13"/>
          <p:cNvSpPr txBox="1"/>
          <p:nvPr/>
        </p:nvSpPr>
        <p:spPr>
          <a:xfrm>
            <a:off x="4782291" y="1943143"/>
            <a:ext cx="595035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/>
              <a:t>6</a:t>
            </a:r>
            <a:r>
              <a:rPr lang="en-US" sz="800" dirty="0" smtClean="0"/>
              <a:t>0°0’0’’ N</a:t>
            </a:r>
            <a:endParaRPr lang="en-US" sz="800" dirty="0"/>
          </a:p>
        </p:txBody>
      </p:sp>
      <p:sp>
        <p:nvSpPr>
          <p:cNvPr id="15" name="TextBox 14"/>
          <p:cNvSpPr txBox="1"/>
          <p:nvPr/>
        </p:nvSpPr>
        <p:spPr>
          <a:xfrm>
            <a:off x="1551415" y="4008890"/>
            <a:ext cx="620683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/>
              <a:t>80°0’0’’ W</a:t>
            </a:r>
            <a:endParaRPr lang="en-US" sz="800" dirty="0"/>
          </a:p>
        </p:txBody>
      </p:sp>
      <p:sp>
        <p:nvSpPr>
          <p:cNvPr id="20" name="TextBox 19"/>
          <p:cNvSpPr txBox="1"/>
          <p:nvPr/>
        </p:nvSpPr>
        <p:spPr>
          <a:xfrm>
            <a:off x="2760578" y="4008890"/>
            <a:ext cx="620683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/>
              <a:t>7</a:t>
            </a:r>
            <a:r>
              <a:rPr lang="en-US" sz="800" dirty="0" smtClean="0"/>
              <a:t>0°0’0’’ W</a:t>
            </a:r>
            <a:endParaRPr lang="en-US" sz="800" dirty="0"/>
          </a:p>
        </p:txBody>
      </p:sp>
      <p:sp>
        <p:nvSpPr>
          <p:cNvPr id="21" name="TextBox 20"/>
          <p:cNvSpPr txBox="1"/>
          <p:nvPr/>
        </p:nvSpPr>
        <p:spPr>
          <a:xfrm>
            <a:off x="3987345" y="4008890"/>
            <a:ext cx="620683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/>
              <a:t>60°0’0’’ W</a:t>
            </a:r>
            <a:endParaRPr lang="en-US" sz="800" dirty="0"/>
          </a:p>
        </p:txBody>
      </p:sp>
      <p:sp>
        <p:nvSpPr>
          <p:cNvPr id="22" name="TextBox 21"/>
          <p:cNvSpPr txBox="1"/>
          <p:nvPr/>
        </p:nvSpPr>
        <p:spPr>
          <a:xfrm>
            <a:off x="1178129" y="3164455"/>
            <a:ext cx="595035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/>
              <a:t>50°0’0’’ N</a:t>
            </a:r>
            <a:endParaRPr lang="en-US" sz="800" dirty="0"/>
          </a:p>
        </p:txBody>
      </p:sp>
      <p:sp>
        <p:nvSpPr>
          <p:cNvPr id="23" name="TextBox 22"/>
          <p:cNvSpPr txBox="1"/>
          <p:nvPr/>
        </p:nvSpPr>
        <p:spPr>
          <a:xfrm>
            <a:off x="1178631" y="1951609"/>
            <a:ext cx="595035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/>
              <a:t>6</a:t>
            </a:r>
            <a:r>
              <a:rPr lang="en-US" sz="800" dirty="0" smtClean="0"/>
              <a:t>0°0’0’’ N</a:t>
            </a:r>
            <a:endParaRPr lang="en-US" sz="800" dirty="0"/>
          </a:p>
        </p:txBody>
      </p:sp>
      <p:sp>
        <p:nvSpPr>
          <p:cNvPr id="24" name="TextBox 23"/>
          <p:cNvSpPr txBox="1"/>
          <p:nvPr/>
        </p:nvSpPr>
        <p:spPr>
          <a:xfrm>
            <a:off x="1657805" y="5754971"/>
            <a:ext cx="620683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/>
              <a:t>80°0’0’’ W</a:t>
            </a:r>
            <a:endParaRPr lang="en-US" sz="800" dirty="0"/>
          </a:p>
        </p:txBody>
      </p:sp>
      <p:sp>
        <p:nvSpPr>
          <p:cNvPr id="25" name="TextBox 24"/>
          <p:cNvSpPr txBox="1"/>
          <p:nvPr/>
        </p:nvSpPr>
        <p:spPr>
          <a:xfrm>
            <a:off x="2866968" y="5754971"/>
            <a:ext cx="620683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/>
              <a:t>7</a:t>
            </a:r>
            <a:r>
              <a:rPr lang="en-US" sz="800" dirty="0" smtClean="0"/>
              <a:t>0°0’0’’ W</a:t>
            </a:r>
            <a:endParaRPr lang="en-US" sz="800" dirty="0"/>
          </a:p>
        </p:txBody>
      </p:sp>
      <p:sp>
        <p:nvSpPr>
          <p:cNvPr id="26" name="TextBox 25"/>
          <p:cNvSpPr txBox="1"/>
          <p:nvPr/>
        </p:nvSpPr>
        <p:spPr>
          <a:xfrm>
            <a:off x="4093735" y="5754971"/>
            <a:ext cx="620683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/>
              <a:t>60°0’0’’ W</a:t>
            </a:r>
            <a:endParaRPr lang="en-US" sz="800" dirty="0"/>
          </a:p>
        </p:txBody>
      </p:sp>
      <p:sp>
        <p:nvSpPr>
          <p:cNvPr id="27" name="TextBox 26"/>
          <p:cNvSpPr txBox="1"/>
          <p:nvPr/>
        </p:nvSpPr>
        <p:spPr>
          <a:xfrm>
            <a:off x="4857487" y="7519113"/>
            <a:ext cx="595035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/>
              <a:t>50°0’0’’ N</a:t>
            </a:r>
            <a:endParaRPr lang="en-US" sz="800" dirty="0"/>
          </a:p>
        </p:txBody>
      </p:sp>
      <p:sp>
        <p:nvSpPr>
          <p:cNvPr id="28" name="TextBox 27"/>
          <p:cNvSpPr txBox="1"/>
          <p:nvPr/>
        </p:nvSpPr>
        <p:spPr>
          <a:xfrm>
            <a:off x="4857989" y="6306267"/>
            <a:ext cx="595035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/>
              <a:t>6</a:t>
            </a:r>
            <a:r>
              <a:rPr lang="en-US" sz="800" dirty="0" smtClean="0"/>
              <a:t>0°0’0’’ N</a:t>
            </a:r>
            <a:endParaRPr lang="en-US" sz="800" dirty="0"/>
          </a:p>
        </p:txBody>
      </p:sp>
      <p:sp>
        <p:nvSpPr>
          <p:cNvPr id="29" name="TextBox 28"/>
          <p:cNvSpPr txBox="1"/>
          <p:nvPr/>
        </p:nvSpPr>
        <p:spPr>
          <a:xfrm>
            <a:off x="1665213" y="8370956"/>
            <a:ext cx="620683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/>
              <a:t>80°0’0’’ W</a:t>
            </a:r>
            <a:endParaRPr lang="en-US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2874376" y="8370956"/>
            <a:ext cx="620683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/>
              <a:t>7</a:t>
            </a:r>
            <a:r>
              <a:rPr lang="en-US" sz="800" dirty="0" smtClean="0"/>
              <a:t>0°0’0’’ W</a:t>
            </a:r>
            <a:endParaRPr lang="en-US" sz="800" dirty="0"/>
          </a:p>
        </p:txBody>
      </p:sp>
      <p:sp>
        <p:nvSpPr>
          <p:cNvPr id="31" name="TextBox 30"/>
          <p:cNvSpPr txBox="1"/>
          <p:nvPr/>
        </p:nvSpPr>
        <p:spPr>
          <a:xfrm>
            <a:off x="4101143" y="8370956"/>
            <a:ext cx="620683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/>
              <a:t>60°0’0’’ W</a:t>
            </a:r>
            <a:endParaRPr lang="en-US" sz="800" dirty="0"/>
          </a:p>
        </p:txBody>
      </p:sp>
      <p:sp>
        <p:nvSpPr>
          <p:cNvPr id="32" name="TextBox 31"/>
          <p:cNvSpPr txBox="1"/>
          <p:nvPr/>
        </p:nvSpPr>
        <p:spPr>
          <a:xfrm>
            <a:off x="1295102" y="7527579"/>
            <a:ext cx="595035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/>
              <a:t>50°0’0’’ N</a:t>
            </a:r>
            <a:endParaRPr lang="en-US" sz="800" dirty="0"/>
          </a:p>
        </p:txBody>
      </p:sp>
      <p:sp>
        <p:nvSpPr>
          <p:cNvPr id="33" name="TextBox 32"/>
          <p:cNvSpPr txBox="1"/>
          <p:nvPr/>
        </p:nvSpPr>
        <p:spPr>
          <a:xfrm>
            <a:off x="1295604" y="6314733"/>
            <a:ext cx="595035" cy="21544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800" dirty="0"/>
              <a:t>6</a:t>
            </a:r>
            <a:r>
              <a:rPr lang="en-US" sz="800" dirty="0" smtClean="0"/>
              <a:t>0°0’0’’ N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964961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1100</TotalTime>
  <Words>131</Words>
  <Application>Microsoft Macintosh PowerPoint</Application>
  <PresentationFormat>Letter Paper (8.5x11 in)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McGill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Redpath Museum Virginie Millien</dc:creator>
  <cp:lastModifiedBy>Redpath Museum Virginie Millien</cp:lastModifiedBy>
  <cp:revision>20</cp:revision>
  <dcterms:created xsi:type="dcterms:W3CDTF">2013-11-07T17:10:58Z</dcterms:created>
  <dcterms:modified xsi:type="dcterms:W3CDTF">2014-03-24T20:32:08Z</dcterms:modified>
</cp:coreProperties>
</file>