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5" d="100"/>
          <a:sy n="115" d="100"/>
        </p:scale>
        <p:origin x="-888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680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382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4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30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41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05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54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34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0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9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CD58-3EAC-704E-ABDD-4CE0F5CD4E6C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5B248-E06C-4243-8E67-6CE01158E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1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018" y="248656"/>
            <a:ext cx="8674218" cy="65056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82890" y="6395788"/>
            <a:ext cx="142741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PC1 (45.48%)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466545" y="3255225"/>
            <a:ext cx="142741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PC2 (27.60%)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98" y="63990"/>
            <a:ext cx="105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07863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Chan, Wei - Oxford</dc:creator>
  <cp:lastModifiedBy>Chan, Wei - Oxford</cp:lastModifiedBy>
  <cp:revision>4</cp:revision>
  <dcterms:created xsi:type="dcterms:W3CDTF">2014-02-25T14:53:19Z</dcterms:created>
  <dcterms:modified xsi:type="dcterms:W3CDTF">2014-03-03T17:21:27Z</dcterms:modified>
</cp:coreProperties>
</file>