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tp53bp1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fr-FR"/>
                      <a:t>y = 0.0062x + 12.41
R² = 0.0065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Feuil1!$A$2:$A$156</c:f>
              <c:numCache>
                <c:formatCode>General</c:formatCode>
                <c:ptCount val="155"/>
                <c:pt idx="0">
                  <c:v>1</c:v>
                </c:pt>
                <c:pt idx="1">
                  <c:v>7.5</c:v>
                </c:pt>
                <c:pt idx="2">
                  <c:v>1</c:v>
                </c:pt>
                <c:pt idx="3">
                  <c:v>1</c:v>
                </c:pt>
                <c:pt idx="4">
                  <c:v>7.4</c:v>
                </c:pt>
                <c:pt idx="5">
                  <c:v>1</c:v>
                </c:pt>
                <c:pt idx="6">
                  <c:v>1.3</c:v>
                </c:pt>
                <c:pt idx="7">
                  <c:v>1</c:v>
                </c:pt>
                <c:pt idx="8">
                  <c:v>1.5</c:v>
                </c:pt>
                <c:pt idx="9">
                  <c:v>1</c:v>
                </c:pt>
                <c:pt idx="10">
                  <c:v>1</c:v>
                </c:pt>
                <c:pt idx="11">
                  <c:v>1.3</c:v>
                </c:pt>
                <c:pt idx="12">
                  <c:v>1</c:v>
                </c:pt>
                <c:pt idx="13">
                  <c:v>15.4</c:v>
                </c:pt>
                <c:pt idx="14">
                  <c:v>7</c:v>
                </c:pt>
                <c:pt idx="15">
                  <c:v>38</c:v>
                </c:pt>
                <c:pt idx="16">
                  <c:v>7.6</c:v>
                </c:pt>
                <c:pt idx="17">
                  <c:v>1.2</c:v>
                </c:pt>
                <c:pt idx="18">
                  <c:v>3.7</c:v>
                </c:pt>
                <c:pt idx="19">
                  <c:v>6.8</c:v>
                </c:pt>
                <c:pt idx="20">
                  <c:v>6.1</c:v>
                </c:pt>
                <c:pt idx="21">
                  <c:v>2.7</c:v>
                </c:pt>
                <c:pt idx="22">
                  <c:v>10</c:v>
                </c:pt>
                <c:pt idx="23">
                  <c:v>1.7</c:v>
                </c:pt>
                <c:pt idx="24">
                  <c:v>1.3</c:v>
                </c:pt>
                <c:pt idx="25">
                  <c:v>1</c:v>
                </c:pt>
                <c:pt idx="26">
                  <c:v>13.9</c:v>
                </c:pt>
                <c:pt idx="27">
                  <c:v>1.8</c:v>
                </c:pt>
                <c:pt idx="28">
                  <c:v>4.2</c:v>
                </c:pt>
                <c:pt idx="29">
                  <c:v>1</c:v>
                </c:pt>
                <c:pt idx="30">
                  <c:v>3.1</c:v>
                </c:pt>
                <c:pt idx="31">
                  <c:v>11</c:v>
                </c:pt>
                <c:pt idx="32">
                  <c:v>51.9</c:v>
                </c:pt>
                <c:pt idx="33">
                  <c:v>7</c:v>
                </c:pt>
                <c:pt idx="34">
                  <c:v>1</c:v>
                </c:pt>
                <c:pt idx="35">
                  <c:v>9.6999999999999993</c:v>
                </c:pt>
                <c:pt idx="36">
                  <c:v>1.5</c:v>
                </c:pt>
                <c:pt idx="37">
                  <c:v>114.2</c:v>
                </c:pt>
                <c:pt idx="38">
                  <c:v>7.5</c:v>
                </c:pt>
                <c:pt idx="39">
                  <c:v>9.8000000000000007</c:v>
                </c:pt>
                <c:pt idx="40">
                  <c:v>3.5</c:v>
                </c:pt>
                <c:pt idx="41">
                  <c:v>9.8000000000000007</c:v>
                </c:pt>
                <c:pt idx="42">
                  <c:v>4.3</c:v>
                </c:pt>
                <c:pt idx="43">
                  <c:v>18.8</c:v>
                </c:pt>
                <c:pt idx="44">
                  <c:v>24</c:v>
                </c:pt>
                <c:pt idx="45">
                  <c:v>23.3</c:v>
                </c:pt>
                <c:pt idx="46">
                  <c:v>32.1</c:v>
                </c:pt>
                <c:pt idx="47">
                  <c:v>9.6999999999999993</c:v>
                </c:pt>
                <c:pt idx="48">
                  <c:v>6.5</c:v>
                </c:pt>
                <c:pt idx="49">
                  <c:v>1.7</c:v>
                </c:pt>
                <c:pt idx="50">
                  <c:v>11.5</c:v>
                </c:pt>
                <c:pt idx="51">
                  <c:v>18</c:v>
                </c:pt>
                <c:pt idx="52">
                  <c:v>5.0999999999999996</c:v>
                </c:pt>
                <c:pt idx="53">
                  <c:v>10.199999999999999</c:v>
                </c:pt>
                <c:pt idx="54">
                  <c:v>6.4</c:v>
                </c:pt>
                <c:pt idx="55">
                  <c:v>51.6</c:v>
                </c:pt>
                <c:pt idx="56">
                  <c:v>19</c:v>
                </c:pt>
                <c:pt idx="57">
                  <c:v>2.6</c:v>
                </c:pt>
                <c:pt idx="58">
                  <c:v>1.1000000000000001</c:v>
                </c:pt>
                <c:pt idx="59">
                  <c:v>14</c:v>
                </c:pt>
                <c:pt idx="60">
                  <c:v>8</c:v>
                </c:pt>
                <c:pt idx="61">
                  <c:v>2</c:v>
                </c:pt>
                <c:pt idx="62">
                  <c:v>31</c:v>
                </c:pt>
                <c:pt idx="63">
                  <c:v>6</c:v>
                </c:pt>
                <c:pt idx="64">
                  <c:v>4</c:v>
                </c:pt>
                <c:pt idx="65">
                  <c:v>6</c:v>
                </c:pt>
                <c:pt idx="66">
                  <c:v>1</c:v>
                </c:pt>
                <c:pt idx="67">
                  <c:v>4</c:v>
                </c:pt>
                <c:pt idx="68">
                  <c:v>5</c:v>
                </c:pt>
                <c:pt idx="69">
                  <c:v>4</c:v>
                </c:pt>
                <c:pt idx="70">
                  <c:v>11</c:v>
                </c:pt>
                <c:pt idx="71">
                  <c:v>14</c:v>
                </c:pt>
                <c:pt idx="72">
                  <c:v>7</c:v>
                </c:pt>
                <c:pt idx="73">
                  <c:v>5</c:v>
                </c:pt>
                <c:pt idx="74">
                  <c:v>5</c:v>
                </c:pt>
                <c:pt idx="75">
                  <c:v>2</c:v>
                </c:pt>
                <c:pt idx="76">
                  <c:v>26</c:v>
                </c:pt>
                <c:pt idx="77">
                  <c:v>17</c:v>
                </c:pt>
                <c:pt idx="78">
                  <c:v>27</c:v>
                </c:pt>
                <c:pt idx="79">
                  <c:v>8</c:v>
                </c:pt>
                <c:pt idx="80">
                  <c:v>7</c:v>
                </c:pt>
                <c:pt idx="81">
                  <c:v>2</c:v>
                </c:pt>
                <c:pt idx="82">
                  <c:v>6</c:v>
                </c:pt>
                <c:pt idx="83">
                  <c:v>3</c:v>
                </c:pt>
                <c:pt idx="84">
                  <c:v>1</c:v>
                </c:pt>
                <c:pt idx="85">
                  <c:v>26</c:v>
                </c:pt>
                <c:pt idx="86">
                  <c:v>1</c:v>
                </c:pt>
                <c:pt idx="87">
                  <c:v>15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69</c:v>
                </c:pt>
                <c:pt idx="92">
                  <c:v>1</c:v>
                </c:pt>
                <c:pt idx="93">
                  <c:v>14</c:v>
                </c:pt>
                <c:pt idx="94">
                  <c:v>37</c:v>
                </c:pt>
                <c:pt idx="95">
                  <c:v>10</c:v>
                </c:pt>
                <c:pt idx="96">
                  <c:v>5</c:v>
                </c:pt>
                <c:pt idx="97">
                  <c:v>28</c:v>
                </c:pt>
                <c:pt idx="98">
                  <c:v>10</c:v>
                </c:pt>
                <c:pt idx="99">
                  <c:v>13</c:v>
                </c:pt>
                <c:pt idx="100">
                  <c:v>20</c:v>
                </c:pt>
                <c:pt idx="101">
                  <c:v>114.2</c:v>
                </c:pt>
                <c:pt idx="102">
                  <c:v>6</c:v>
                </c:pt>
                <c:pt idx="103">
                  <c:v>12</c:v>
                </c:pt>
                <c:pt idx="104">
                  <c:v>10</c:v>
                </c:pt>
                <c:pt idx="105">
                  <c:v>1</c:v>
                </c:pt>
                <c:pt idx="106">
                  <c:v>8</c:v>
                </c:pt>
                <c:pt idx="107">
                  <c:v>5</c:v>
                </c:pt>
                <c:pt idx="108">
                  <c:v>14</c:v>
                </c:pt>
                <c:pt idx="109">
                  <c:v>3</c:v>
                </c:pt>
                <c:pt idx="110">
                  <c:v>21</c:v>
                </c:pt>
                <c:pt idx="111">
                  <c:v>8</c:v>
                </c:pt>
                <c:pt idx="112">
                  <c:v>24</c:v>
                </c:pt>
                <c:pt idx="113">
                  <c:v>11</c:v>
                </c:pt>
                <c:pt idx="114">
                  <c:v>5</c:v>
                </c:pt>
                <c:pt idx="115">
                  <c:v>1</c:v>
                </c:pt>
                <c:pt idx="116">
                  <c:v>6</c:v>
                </c:pt>
                <c:pt idx="117">
                  <c:v>3</c:v>
                </c:pt>
                <c:pt idx="118">
                  <c:v>29</c:v>
                </c:pt>
                <c:pt idx="119">
                  <c:v>2</c:v>
                </c:pt>
                <c:pt idx="120">
                  <c:v>59</c:v>
                </c:pt>
                <c:pt idx="121">
                  <c:v>29</c:v>
                </c:pt>
                <c:pt idx="122">
                  <c:v>8</c:v>
                </c:pt>
                <c:pt idx="123">
                  <c:v>15</c:v>
                </c:pt>
                <c:pt idx="124">
                  <c:v>11</c:v>
                </c:pt>
                <c:pt idx="125">
                  <c:v>8</c:v>
                </c:pt>
                <c:pt idx="126">
                  <c:v>30</c:v>
                </c:pt>
                <c:pt idx="127">
                  <c:v>7</c:v>
                </c:pt>
                <c:pt idx="128">
                  <c:v>53</c:v>
                </c:pt>
                <c:pt idx="129">
                  <c:v>11</c:v>
                </c:pt>
                <c:pt idx="130">
                  <c:v>15</c:v>
                </c:pt>
                <c:pt idx="131">
                  <c:v>3</c:v>
                </c:pt>
                <c:pt idx="132">
                  <c:v>1</c:v>
                </c:pt>
                <c:pt idx="133">
                  <c:v>10</c:v>
                </c:pt>
                <c:pt idx="134">
                  <c:v>16</c:v>
                </c:pt>
                <c:pt idx="135">
                  <c:v>3</c:v>
                </c:pt>
                <c:pt idx="136">
                  <c:v>1</c:v>
                </c:pt>
                <c:pt idx="137">
                  <c:v>11</c:v>
                </c:pt>
                <c:pt idx="138">
                  <c:v>7</c:v>
                </c:pt>
                <c:pt idx="139">
                  <c:v>1</c:v>
                </c:pt>
                <c:pt idx="140">
                  <c:v>24</c:v>
                </c:pt>
                <c:pt idx="141">
                  <c:v>7</c:v>
                </c:pt>
                <c:pt idx="142">
                  <c:v>3</c:v>
                </c:pt>
                <c:pt idx="143">
                  <c:v>16</c:v>
                </c:pt>
                <c:pt idx="144">
                  <c:v>10</c:v>
                </c:pt>
                <c:pt idx="145">
                  <c:v>50</c:v>
                </c:pt>
                <c:pt idx="146">
                  <c:v>6</c:v>
                </c:pt>
                <c:pt idx="147">
                  <c:v>7</c:v>
                </c:pt>
                <c:pt idx="148">
                  <c:v>13</c:v>
                </c:pt>
                <c:pt idx="149">
                  <c:v>30</c:v>
                </c:pt>
                <c:pt idx="150">
                  <c:v>1</c:v>
                </c:pt>
                <c:pt idx="151">
                  <c:v>9</c:v>
                </c:pt>
                <c:pt idx="152">
                  <c:v>18</c:v>
                </c:pt>
                <c:pt idx="153">
                  <c:v>4</c:v>
                </c:pt>
                <c:pt idx="154">
                  <c:v>3</c:v>
                </c:pt>
              </c:numCache>
            </c:numRef>
          </c:xVal>
          <c:yVal>
            <c:numRef>
              <c:f>Feuil1!$B$2:$B$156</c:f>
              <c:numCache>
                <c:formatCode>General</c:formatCode>
                <c:ptCount val="155"/>
                <c:pt idx="0">
                  <c:v>4.1428570999999996</c:v>
                </c:pt>
                <c:pt idx="1">
                  <c:v>2</c:v>
                </c:pt>
                <c:pt idx="2">
                  <c:v>3.6428571000000001</c:v>
                </c:pt>
                <c:pt idx="3">
                  <c:v>9.8888888999999995</c:v>
                </c:pt>
                <c:pt idx="4">
                  <c:v>4.7948718000000001</c:v>
                </c:pt>
                <c:pt idx="5">
                  <c:v>2.5185184999999999</c:v>
                </c:pt>
                <c:pt idx="6">
                  <c:v>8.1333333000000003</c:v>
                </c:pt>
                <c:pt idx="7">
                  <c:v>3.4146340999999998</c:v>
                </c:pt>
                <c:pt idx="8">
                  <c:v>2</c:v>
                </c:pt>
                <c:pt idx="9">
                  <c:v>3.1428571000000001</c:v>
                </c:pt>
                <c:pt idx="10">
                  <c:v>11.892856999999999</c:v>
                </c:pt>
                <c:pt idx="11">
                  <c:v>5.9347826000000001</c:v>
                </c:pt>
                <c:pt idx="12">
                  <c:v>13.190476</c:v>
                </c:pt>
                <c:pt idx="13">
                  <c:v>13.892856999999999</c:v>
                </c:pt>
                <c:pt idx="14">
                  <c:v>25.7</c:v>
                </c:pt>
                <c:pt idx="15">
                  <c:v>8.8367346999999992</c:v>
                </c:pt>
                <c:pt idx="16">
                  <c:v>15.76</c:v>
                </c:pt>
                <c:pt idx="17">
                  <c:v>10.076923000000001</c:v>
                </c:pt>
                <c:pt idx="18">
                  <c:v>7.4571429</c:v>
                </c:pt>
                <c:pt idx="19">
                  <c:v>11.795455</c:v>
                </c:pt>
                <c:pt idx="20">
                  <c:v>3.671875</c:v>
                </c:pt>
                <c:pt idx="21">
                  <c:v>2</c:v>
                </c:pt>
                <c:pt idx="22">
                  <c:v>16.285713999999999</c:v>
                </c:pt>
                <c:pt idx="23">
                  <c:v>22.8</c:v>
                </c:pt>
                <c:pt idx="24">
                  <c:v>4.125</c:v>
                </c:pt>
                <c:pt idx="25">
                  <c:v>7.3703703999999997</c:v>
                </c:pt>
                <c:pt idx="26">
                  <c:v>31.277778000000001</c:v>
                </c:pt>
                <c:pt idx="27">
                  <c:v>2</c:v>
                </c:pt>
                <c:pt idx="28">
                  <c:v>32.157895000000003</c:v>
                </c:pt>
                <c:pt idx="29">
                  <c:v>11.733333</c:v>
                </c:pt>
                <c:pt idx="30">
                  <c:v>2</c:v>
                </c:pt>
                <c:pt idx="32">
                  <c:v>13.1875</c:v>
                </c:pt>
                <c:pt idx="33">
                  <c:v>5.7837838000000001</c:v>
                </c:pt>
                <c:pt idx="34">
                  <c:v>7.0625</c:v>
                </c:pt>
                <c:pt idx="35">
                  <c:v>9.9166667000000004</c:v>
                </c:pt>
                <c:pt idx="36">
                  <c:v>4.0740740999999998</c:v>
                </c:pt>
                <c:pt idx="37">
                  <c:v>8.6923077000000006</c:v>
                </c:pt>
                <c:pt idx="38">
                  <c:v>13.884615</c:v>
                </c:pt>
                <c:pt idx="39">
                  <c:v>2</c:v>
                </c:pt>
                <c:pt idx="40">
                  <c:v>2</c:v>
                </c:pt>
                <c:pt idx="41">
                  <c:v>3.68</c:v>
                </c:pt>
                <c:pt idx="42">
                  <c:v>5.0909091000000002</c:v>
                </c:pt>
                <c:pt idx="43">
                  <c:v>13.631579</c:v>
                </c:pt>
                <c:pt idx="44">
                  <c:v>10.064515999999999</c:v>
                </c:pt>
                <c:pt idx="45">
                  <c:v>16.060606</c:v>
                </c:pt>
                <c:pt idx="46">
                  <c:v>4.9056604000000004</c:v>
                </c:pt>
                <c:pt idx="47">
                  <c:v>14.566667000000001</c:v>
                </c:pt>
                <c:pt idx="48">
                  <c:v>17.173912999999999</c:v>
                </c:pt>
                <c:pt idx="49">
                  <c:v>2</c:v>
                </c:pt>
                <c:pt idx="50">
                  <c:v>5.9466666999999998</c:v>
                </c:pt>
                <c:pt idx="51">
                  <c:v>10.566667000000001</c:v>
                </c:pt>
                <c:pt idx="52">
                  <c:v>2</c:v>
                </c:pt>
                <c:pt idx="53">
                  <c:v>7.0681817999999996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3.2727273000000001</c:v>
                </c:pt>
                <c:pt idx="59">
                  <c:v>2</c:v>
                </c:pt>
                <c:pt idx="60">
                  <c:v>10.892856999999999</c:v>
                </c:pt>
                <c:pt idx="61">
                  <c:v>10.592593000000001</c:v>
                </c:pt>
                <c:pt idx="62">
                  <c:v>2</c:v>
                </c:pt>
                <c:pt idx="63">
                  <c:v>22.428571000000002</c:v>
                </c:pt>
                <c:pt idx="64">
                  <c:v>9.625</c:v>
                </c:pt>
                <c:pt idx="65">
                  <c:v>5.6969697000000004</c:v>
                </c:pt>
                <c:pt idx="66">
                  <c:v>2.7083333000000001</c:v>
                </c:pt>
                <c:pt idx="67">
                  <c:v>2</c:v>
                </c:pt>
                <c:pt idx="68">
                  <c:v>2.4883720999999999</c:v>
                </c:pt>
                <c:pt idx="69">
                  <c:v>2.25</c:v>
                </c:pt>
                <c:pt idx="70">
                  <c:v>9.5</c:v>
                </c:pt>
                <c:pt idx="71">
                  <c:v>13.464286</c:v>
                </c:pt>
                <c:pt idx="72">
                  <c:v>8.7777778000000009</c:v>
                </c:pt>
                <c:pt idx="73">
                  <c:v>2.4444444000000001</c:v>
                </c:pt>
                <c:pt idx="74">
                  <c:v>10.066667000000001</c:v>
                </c:pt>
                <c:pt idx="75">
                  <c:v>7.4482758999999996</c:v>
                </c:pt>
                <c:pt idx="76">
                  <c:v>5.8125</c:v>
                </c:pt>
                <c:pt idx="77">
                  <c:v>8.9583332999999996</c:v>
                </c:pt>
                <c:pt idx="78">
                  <c:v>5.6060606000000002</c:v>
                </c:pt>
                <c:pt idx="79">
                  <c:v>8.3000000000000007</c:v>
                </c:pt>
                <c:pt idx="80">
                  <c:v>10.258065</c:v>
                </c:pt>
                <c:pt idx="81">
                  <c:v>2</c:v>
                </c:pt>
                <c:pt idx="82">
                  <c:v>2</c:v>
                </c:pt>
                <c:pt idx="83">
                  <c:v>3.72</c:v>
                </c:pt>
                <c:pt idx="84">
                  <c:v>11.555555999999999</c:v>
                </c:pt>
                <c:pt idx="85">
                  <c:v>4.4482758999999996</c:v>
                </c:pt>
                <c:pt idx="86">
                  <c:v>16.5</c:v>
                </c:pt>
                <c:pt idx="87">
                  <c:v>35.3125</c:v>
                </c:pt>
                <c:pt idx="88">
                  <c:v>17.586207000000002</c:v>
                </c:pt>
                <c:pt idx="89">
                  <c:v>21.176470999999999</c:v>
                </c:pt>
                <c:pt idx="90">
                  <c:v>25.823529000000001</c:v>
                </c:pt>
                <c:pt idx="91">
                  <c:v>12.170213</c:v>
                </c:pt>
                <c:pt idx="92">
                  <c:v>2.9148936000000001</c:v>
                </c:pt>
                <c:pt idx="93">
                  <c:v>16.526316000000001</c:v>
                </c:pt>
                <c:pt idx="94">
                  <c:v>28.955556000000001</c:v>
                </c:pt>
                <c:pt idx="95">
                  <c:v>15.179487</c:v>
                </c:pt>
                <c:pt idx="96">
                  <c:v>7.6351351000000003</c:v>
                </c:pt>
                <c:pt idx="97">
                  <c:v>12.46</c:v>
                </c:pt>
                <c:pt idx="98">
                  <c:v>26.5</c:v>
                </c:pt>
                <c:pt idx="99">
                  <c:v>16.710526000000002</c:v>
                </c:pt>
                <c:pt idx="100">
                  <c:v>8.3404255000000003</c:v>
                </c:pt>
                <c:pt idx="101">
                  <c:v>10.632652999999999</c:v>
                </c:pt>
                <c:pt idx="102">
                  <c:v>6.4181818000000002</c:v>
                </c:pt>
                <c:pt idx="103">
                  <c:v>6.4827586000000004</c:v>
                </c:pt>
                <c:pt idx="104">
                  <c:v>12.117647</c:v>
                </c:pt>
                <c:pt idx="105">
                  <c:v>53.166666999999997</c:v>
                </c:pt>
                <c:pt idx="106">
                  <c:v>35.840000000000003</c:v>
                </c:pt>
                <c:pt idx="107">
                  <c:v>14.666667</c:v>
                </c:pt>
                <c:pt idx="108">
                  <c:v>12.952381000000001</c:v>
                </c:pt>
                <c:pt idx="109">
                  <c:v>22.2</c:v>
                </c:pt>
                <c:pt idx="110">
                  <c:v>10.203704</c:v>
                </c:pt>
                <c:pt idx="111">
                  <c:v>4.8</c:v>
                </c:pt>
                <c:pt idx="112">
                  <c:v>14.2</c:v>
                </c:pt>
                <c:pt idx="113">
                  <c:v>9.7428571000000002</c:v>
                </c:pt>
                <c:pt idx="114">
                  <c:v>8.8947368000000004</c:v>
                </c:pt>
                <c:pt idx="115">
                  <c:v>12.5</c:v>
                </c:pt>
                <c:pt idx="116">
                  <c:v>6.8181817999999996</c:v>
                </c:pt>
                <c:pt idx="117">
                  <c:v>90.769231000000005</c:v>
                </c:pt>
                <c:pt idx="118">
                  <c:v>9.1935483999999992</c:v>
                </c:pt>
                <c:pt idx="119">
                  <c:v>93.043477999999993</c:v>
                </c:pt>
                <c:pt idx="120">
                  <c:v>30.425000000000001</c:v>
                </c:pt>
                <c:pt idx="121">
                  <c:v>7.7586206999999998</c:v>
                </c:pt>
                <c:pt idx="122">
                  <c:v>71.25</c:v>
                </c:pt>
                <c:pt idx="123">
                  <c:v>5.6896551999999998</c:v>
                </c:pt>
                <c:pt idx="124">
                  <c:v>10.8125</c:v>
                </c:pt>
                <c:pt idx="125">
                  <c:v>4.6818182000000004</c:v>
                </c:pt>
                <c:pt idx="126">
                  <c:v>17.869565000000001</c:v>
                </c:pt>
                <c:pt idx="127">
                  <c:v>4.3269231000000001</c:v>
                </c:pt>
                <c:pt idx="128">
                  <c:v>12.407406999999999</c:v>
                </c:pt>
                <c:pt idx="129">
                  <c:v>33.272727000000003</c:v>
                </c:pt>
                <c:pt idx="130">
                  <c:v>13.615385</c:v>
                </c:pt>
                <c:pt idx="131">
                  <c:v>2.5245902</c:v>
                </c:pt>
                <c:pt idx="132">
                  <c:v>2.0317460000000001</c:v>
                </c:pt>
                <c:pt idx="133">
                  <c:v>14.1</c:v>
                </c:pt>
                <c:pt idx="134">
                  <c:v>21.28</c:v>
                </c:pt>
                <c:pt idx="135">
                  <c:v>25.473683999999999</c:v>
                </c:pt>
                <c:pt idx="136">
                  <c:v>10.185185000000001</c:v>
                </c:pt>
                <c:pt idx="137">
                  <c:v>23.173912999999999</c:v>
                </c:pt>
                <c:pt idx="138">
                  <c:v>13.083333</c:v>
                </c:pt>
                <c:pt idx="139">
                  <c:v>21.128205000000001</c:v>
                </c:pt>
                <c:pt idx="140">
                  <c:v>37.5</c:v>
                </c:pt>
                <c:pt idx="141">
                  <c:v>23.181818</c:v>
                </c:pt>
                <c:pt idx="142">
                  <c:v>3.2926829</c:v>
                </c:pt>
                <c:pt idx="143">
                  <c:v>11.666667</c:v>
                </c:pt>
                <c:pt idx="144">
                  <c:v>7.5238094999999996</c:v>
                </c:pt>
                <c:pt idx="145">
                  <c:v>10.150943</c:v>
                </c:pt>
                <c:pt idx="146">
                  <c:v>8.3809524</c:v>
                </c:pt>
                <c:pt idx="148">
                  <c:v>20.933333000000001</c:v>
                </c:pt>
                <c:pt idx="149">
                  <c:v>19.068182</c:v>
                </c:pt>
                <c:pt idx="150">
                  <c:v>11.807691999999999</c:v>
                </c:pt>
                <c:pt idx="151">
                  <c:v>8.125</c:v>
                </c:pt>
                <c:pt idx="153">
                  <c:v>8.0350877000000001</c:v>
                </c:pt>
                <c:pt idx="154">
                  <c:v>3.1875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255872"/>
        <c:axId val="152294912"/>
      </c:scatterChart>
      <c:valAx>
        <c:axId val="152255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PARP-1 Activity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2294912"/>
        <c:crosses val="autoZero"/>
        <c:crossBetween val="midCat"/>
      </c:valAx>
      <c:valAx>
        <c:axId val="15229491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53BP1 Protein Level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22558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BAFD-297B-413E-A28E-B3CE4602FA1A}" type="datetimeFigureOut">
              <a:rPr lang="fr-FR" smtClean="0"/>
              <a:t>14/02/2013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AA3C-6397-4854-979C-5B2A1D912D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4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1BAFD-297B-413E-A28E-B3CE4602FA1A}" type="datetimeFigureOut">
              <a:rPr lang="fr-FR" smtClean="0"/>
              <a:t>14/02/2013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AA3C-6397-4854-979C-5B2A1D912D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77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2168301782"/>
              </p:ext>
            </p:extLst>
          </p:nvPr>
        </p:nvGraphicFramePr>
        <p:xfrm>
          <a:off x="107504" y="44624"/>
          <a:ext cx="8928992" cy="669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1289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crlc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jacot</dc:creator>
  <cp:lastModifiedBy>CRLC</cp:lastModifiedBy>
  <cp:revision>3</cp:revision>
  <dcterms:created xsi:type="dcterms:W3CDTF">2012-12-14T12:54:31Z</dcterms:created>
  <dcterms:modified xsi:type="dcterms:W3CDTF">2013-02-14T16:04:33Z</dcterms:modified>
</cp:coreProperties>
</file>