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863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51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184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66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73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161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268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00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86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777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79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BFFB4-8F5D-447D-A46B-F5578D09E658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32ADB-F51B-4241-9D11-09DFEBCF35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06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332656"/>
            <a:ext cx="5732145" cy="394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299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NIZO Food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ardijkstra</dc:creator>
  <cp:lastModifiedBy>ardijkstra</cp:lastModifiedBy>
  <cp:revision>1</cp:revision>
  <dcterms:created xsi:type="dcterms:W3CDTF">2014-04-10T15:20:12Z</dcterms:created>
  <dcterms:modified xsi:type="dcterms:W3CDTF">2014-04-10T15:20:47Z</dcterms:modified>
</cp:coreProperties>
</file>