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5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613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0848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6808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4927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65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5914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00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134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81204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173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7975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241E6-92BE-4D63-9C81-EF136C369D5C}" type="datetimeFigureOut">
              <a:rPr lang="en-GB" smtClean="0"/>
              <a:t>10/04/2014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F2E181-8020-4C8C-9583-F06400207B8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3484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95536" y="548680"/>
            <a:ext cx="4885690" cy="2104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331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NIZO Food Research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ardijkstra</dc:creator>
  <cp:lastModifiedBy>ardijkstra</cp:lastModifiedBy>
  <cp:revision>1</cp:revision>
  <dcterms:created xsi:type="dcterms:W3CDTF">2014-04-10T15:17:30Z</dcterms:created>
  <dcterms:modified xsi:type="dcterms:W3CDTF">2014-04-10T15:18:19Z</dcterms:modified>
</cp:coreProperties>
</file>