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084888" cy="4086225"/>
  <p:notesSz cx="6858000" cy="9144000"/>
  <p:defaultTextStyle>
    <a:defPPr>
      <a:defRPr lang="de-DE"/>
    </a:defPPr>
    <a:lvl1pPr marL="0" algn="l" defTabSz="5547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77383" algn="l" defTabSz="5547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54766" algn="l" defTabSz="5547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32150" algn="l" defTabSz="5547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109533" algn="l" defTabSz="5547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386916" algn="l" defTabSz="5547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664299" algn="l" defTabSz="5547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1941683" algn="l" defTabSz="5547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219066" algn="l" defTabSz="5547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20" d="100"/>
          <a:sy n="120" d="100"/>
        </p:scale>
        <p:origin x="-864" y="-696"/>
      </p:cViewPr>
      <p:guideLst>
        <p:guide orient="horz" pos="1273"/>
        <p:guide pos="36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6367" y="1269379"/>
            <a:ext cx="5172155" cy="8758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12733" y="2315528"/>
            <a:ext cx="4259422" cy="10442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7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54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3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09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86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64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41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19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92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68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308658" y="236471"/>
            <a:ext cx="1026825" cy="503589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28184" y="236471"/>
            <a:ext cx="2979060" cy="503589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03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93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664" y="2625778"/>
            <a:ext cx="5172155" cy="811570"/>
          </a:xfrm>
        </p:spPr>
        <p:txBody>
          <a:bodyPr anchor="t"/>
          <a:lstStyle>
            <a:lvl1pPr algn="l">
              <a:defRPr sz="2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0664" y="1731917"/>
            <a:ext cx="5172155" cy="893862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7738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5476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3215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10953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8691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66429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94168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21906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42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8184" y="1377210"/>
            <a:ext cx="2002942" cy="3895156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332541" y="1377210"/>
            <a:ext cx="2002942" cy="3895156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287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245" y="163638"/>
            <a:ext cx="5476399" cy="68103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4245" y="914671"/>
            <a:ext cx="2688549" cy="381192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77383" indent="0">
              <a:buNone/>
              <a:defRPr sz="1200" b="1"/>
            </a:lvl2pPr>
            <a:lvl3pPr marL="554766" indent="0">
              <a:buNone/>
              <a:defRPr sz="1100" b="1"/>
            </a:lvl3pPr>
            <a:lvl4pPr marL="832150" indent="0">
              <a:buNone/>
              <a:defRPr sz="1000" b="1"/>
            </a:lvl4pPr>
            <a:lvl5pPr marL="1109533" indent="0">
              <a:buNone/>
              <a:defRPr sz="1000" b="1"/>
            </a:lvl5pPr>
            <a:lvl6pPr marL="1386916" indent="0">
              <a:buNone/>
              <a:defRPr sz="1000" b="1"/>
            </a:lvl6pPr>
            <a:lvl7pPr marL="1664299" indent="0">
              <a:buNone/>
              <a:defRPr sz="1000" b="1"/>
            </a:lvl7pPr>
            <a:lvl8pPr marL="1941683" indent="0">
              <a:buNone/>
              <a:defRPr sz="1000" b="1"/>
            </a:lvl8pPr>
            <a:lvl9pPr marL="2219066" indent="0">
              <a:buNone/>
              <a:defRPr sz="10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04245" y="1295863"/>
            <a:ext cx="2688549" cy="2354309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091039" y="914671"/>
            <a:ext cx="2689605" cy="381192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77383" indent="0">
              <a:buNone/>
              <a:defRPr sz="1200" b="1"/>
            </a:lvl2pPr>
            <a:lvl3pPr marL="554766" indent="0">
              <a:buNone/>
              <a:defRPr sz="1100" b="1"/>
            </a:lvl3pPr>
            <a:lvl4pPr marL="832150" indent="0">
              <a:buNone/>
              <a:defRPr sz="1000" b="1"/>
            </a:lvl4pPr>
            <a:lvl5pPr marL="1109533" indent="0">
              <a:buNone/>
              <a:defRPr sz="1000" b="1"/>
            </a:lvl5pPr>
            <a:lvl6pPr marL="1386916" indent="0">
              <a:buNone/>
              <a:defRPr sz="1000" b="1"/>
            </a:lvl6pPr>
            <a:lvl7pPr marL="1664299" indent="0">
              <a:buNone/>
              <a:defRPr sz="1000" b="1"/>
            </a:lvl7pPr>
            <a:lvl8pPr marL="1941683" indent="0">
              <a:buNone/>
              <a:defRPr sz="1000" b="1"/>
            </a:lvl8pPr>
            <a:lvl9pPr marL="2219066" indent="0">
              <a:buNone/>
              <a:defRPr sz="10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091039" y="1295863"/>
            <a:ext cx="2689605" cy="2354309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327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068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6470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245" y="162692"/>
            <a:ext cx="2001886" cy="692388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79022" y="162693"/>
            <a:ext cx="3401622" cy="348748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4245" y="855081"/>
            <a:ext cx="2001886" cy="2795092"/>
          </a:xfrm>
        </p:spPr>
        <p:txBody>
          <a:bodyPr/>
          <a:lstStyle>
            <a:lvl1pPr marL="0" indent="0">
              <a:buNone/>
              <a:defRPr sz="800"/>
            </a:lvl1pPr>
            <a:lvl2pPr marL="277383" indent="0">
              <a:buNone/>
              <a:defRPr sz="700"/>
            </a:lvl2pPr>
            <a:lvl3pPr marL="554766" indent="0">
              <a:buNone/>
              <a:defRPr sz="600"/>
            </a:lvl3pPr>
            <a:lvl4pPr marL="832150" indent="0">
              <a:buNone/>
              <a:defRPr sz="500"/>
            </a:lvl4pPr>
            <a:lvl5pPr marL="1109533" indent="0">
              <a:buNone/>
              <a:defRPr sz="500"/>
            </a:lvl5pPr>
            <a:lvl6pPr marL="1386916" indent="0">
              <a:buNone/>
              <a:defRPr sz="500"/>
            </a:lvl6pPr>
            <a:lvl7pPr marL="1664299" indent="0">
              <a:buNone/>
              <a:defRPr sz="500"/>
            </a:lvl7pPr>
            <a:lvl8pPr marL="1941683" indent="0">
              <a:buNone/>
              <a:defRPr sz="500"/>
            </a:lvl8pPr>
            <a:lvl9pPr marL="2219066" indent="0">
              <a:buNone/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528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92681" y="2860357"/>
            <a:ext cx="3650933" cy="337682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92681" y="365112"/>
            <a:ext cx="3650933" cy="2451735"/>
          </a:xfrm>
        </p:spPr>
        <p:txBody>
          <a:bodyPr/>
          <a:lstStyle>
            <a:lvl1pPr marL="0" indent="0">
              <a:buNone/>
              <a:defRPr sz="1900"/>
            </a:lvl1pPr>
            <a:lvl2pPr marL="277383" indent="0">
              <a:buNone/>
              <a:defRPr sz="1700"/>
            </a:lvl2pPr>
            <a:lvl3pPr marL="554766" indent="0">
              <a:buNone/>
              <a:defRPr sz="1500"/>
            </a:lvl3pPr>
            <a:lvl4pPr marL="832150" indent="0">
              <a:buNone/>
              <a:defRPr sz="1200"/>
            </a:lvl4pPr>
            <a:lvl5pPr marL="1109533" indent="0">
              <a:buNone/>
              <a:defRPr sz="1200"/>
            </a:lvl5pPr>
            <a:lvl6pPr marL="1386916" indent="0">
              <a:buNone/>
              <a:defRPr sz="1200"/>
            </a:lvl6pPr>
            <a:lvl7pPr marL="1664299" indent="0">
              <a:buNone/>
              <a:defRPr sz="1200"/>
            </a:lvl7pPr>
            <a:lvl8pPr marL="1941683" indent="0">
              <a:buNone/>
              <a:defRPr sz="1200"/>
            </a:lvl8pPr>
            <a:lvl9pPr marL="2219066" indent="0">
              <a:buNone/>
              <a:defRPr sz="1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92681" y="3198039"/>
            <a:ext cx="3650933" cy="479563"/>
          </a:xfrm>
        </p:spPr>
        <p:txBody>
          <a:bodyPr/>
          <a:lstStyle>
            <a:lvl1pPr marL="0" indent="0">
              <a:buNone/>
              <a:defRPr sz="800"/>
            </a:lvl1pPr>
            <a:lvl2pPr marL="277383" indent="0">
              <a:buNone/>
              <a:defRPr sz="700"/>
            </a:lvl2pPr>
            <a:lvl3pPr marL="554766" indent="0">
              <a:buNone/>
              <a:defRPr sz="600"/>
            </a:lvl3pPr>
            <a:lvl4pPr marL="832150" indent="0">
              <a:buNone/>
              <a:defRPr sz="500"/>
            </a:lvl4pPr>
            <a:lvl5pPr marL="1109533" indent="0">
              <a:buNone/>
              <a:defRPr sz="500"/>
            </a:lvl5pPr>
            <a:lvl6pPr marL="1386916" indent="0">
              <a:buNone/>
              <a:defRPr sz="500"/>
            </a:lvl6pPr>
            <a:lvl7pPr marL="1664299" indent="0">
              <a:buNone/>
              <a:defRPr sz="500"/>
            </a:lvl7pPr>
            <a:lvl8pPr marL="1941683" indent="0">
              <a:buNone/>
              <a:defRPr sz="500"/>
            </a:lvl8pPr>
            <a:lvl9pPr marL="2219066" indent="0">
              <a:buNone/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798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04245" y="163638"/>
            <a:ext cx="5476399" cy="681038"/>
          </a:xfrm>
          <a:prstGeom prst="rect">
            <a:avLst/>
          </a:prstGeom>
        </p:spPr>
        <p:txBody>
          <a:bodyPr vert="horz" lIns="55477" tIns="27738" rIns="55477" bIns="27738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4245" y="953453"/>
            <a:ext cx="5476399" cy="2696720"/>
          </a:xfrm>
          <a:prstGeom prst="rect">
            <a:avLst/>
          </a:prstGeom>
        </p:spPr>
        <p:txBody>
          <a:bodyPr vert="horz" lIns="55477" tIns="27738" rIns="55477" bIns="27738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04245" y="3787326"/>
            <a:ext cx="1419807" cy="217554"/>
          </a:xfrm>
          <a:prstGeom prst="rect">
            <a:avLst/>
          </a:prstGeom>
        </p:spPr>
        <p:txBody>
          <a:bodyPr vert="horz" lIns="55477" tIns="27738" rIns="55477" bIns="2773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3C1C0-18F5-4BD0-9156-CF091E821731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079004" y="3787326"/>
            <a:ext cx="1926881" cy="217554"/>
          </a:xfrm>
          <a:prstGeom prst="rect">
            <a:avLst/>
          </a:prstGeom>
        </p:spPr>
        <p:txBody>
          <a:bodyPr vert="horz" lIns="55477" tIns="27738" rIns="55477" bIns="2773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360837" y="3787326"/>
            <a:ext cx="1419807" cy="217554"/>
          </a:xfrm>
          <a:prstGeom prst="rect">
            <a:avLst/>
          </a:prstGeom>
        </p:spPr>
        <p:txBody>
          <a:bodyPr vert="horz" lIns="55477" tIns="27738" rIns="55477" bIns="2773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99866-3C23-46DC-B3A5-9AB36D1A65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63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54766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8037" indent="-208037" algn="l" defTabSz="55476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0748" indent="-173365" algn="l" defTabSz="554766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93458" indent="-138692" algn="l" defTabSz="55476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970841" indent="-138692" algn="l" defTabSz="554766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8225" indent="-138692" algn="l" defTabSz="554766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5608" indent="-138692" algn="l" defTabSz="554766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02991" indent="-138692" algn="l" defTabSz="554766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80374" indent="-138692" algn="l" defTabSz="554766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57758" indent="-138692" algn="l" defTabSz="554766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5476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77383" algn="l" defTabSz="55476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54766" algn="l" defTabSz="55476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32150" algn="l" defTabSz="55476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09533" algn="l" defTabSz="55476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86916" algn="l" defTabSz="55476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64299" algn="l" defTabSz="55476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41683" algn="l" defTabSz="55476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9066" algn="l" defTabSz="55476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131" y="-37007"/>
            <a:ext cx="6154384" cy="419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45443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Pettenkofer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fischer</dc:creator>
  <cp:lastModifiedBy>fischer</cp:lastModifiedBy>
  <cp:revision>5</cp:revision>
  <dcterms:created xsi:type="dcterms:W3CDTF">2013-07-03T15:01:18Z</dcterms:created>
  <dcterms:modified xsi:type="dcterms:W3CDTF">2014-03-07T16:47:39Z</dcterms:modified>
</cp:coreProperties>
</file>