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121400" cy="8640763"/>
  <p:notesSz cx="6797675" cy="9928225"/>
  <p:defaultTextStyle>
    <a:defPPr>
      <a:defRPr lang="de-DE"/>
    </a:defPPr>
    <a:lvl1pPr marL="0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2565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5129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7694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10258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12823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15388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17952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20517" algn="l" defTabSz="80512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1362" y="546"/>
      </p:cViewPr>
      <p:guideLst>
        <p:guide orient="horz" pos="4936"/>
        <p:guide pos="37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9105" y="2684239"/>
            <a:ext cx="5203190" cy="18521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18210" y="4896433"/>
            <a:ext cx="4284980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5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7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10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12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15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17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205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20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62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438015" y="346032"/>
            <a:ext cx="1377315" cy="737265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6070" y="346032"/>
            <a:ext cx="4029922" cy="737265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10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86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3549" y="5552491"/>
            <a:ext cx="5203190" cy="1716152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3549" y="3662325"/>
            <a:ext cx="5203190" cy="1890166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2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51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76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1025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1282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1538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1795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205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94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6070" y="2016179"/>
            <a:ext cx="2703618" cy="570250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111712" y="2016179"/>
            <a:ext cx="2703618" cy="570250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75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6071" y="1934171"/>
            <a:ext cx="2704681" cy="806071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2565" indent="0">
              <a:buNone/>
              <a:defRPr sz="1800" b="1"/>
            </a:lvl2pPr>
            <a:lvl3pPr marL="805129" indent="0">
              <a:buNone/>
              <a:defRPr sz="1600" b="1"/>
            </a:lvl3pPr>
            <a:lvl4pPr marL="1207694" indent="0">
              <a:buNone/>
              <a:defRPr sz="1400" b="1"/>
            </a:lvl4pPr>
            <a:lvl5pPr marL="1610258" indent="0">
              <a:buNone/>
              <a:defRPr sz="1400" b="1"/>
            </a:lvl5pPr>
            <a:lvl6pPr marL="2012823" indent="0">
              <a:buNone/>
              <a:defRPr sz="1400" b="1"/>
            </a:lvl6pPr>
            <a:lvl7pPr marL="2415388" indent="0">
              <a:buNone/>
              <a:defRPr sz="1400" b="1"/>
            </a:lvl7pPr>
            <a:lvl8pPr marL="2817952" indent="0">
              <a:buNone/>
              <a:defRPr sz="1400" b="1"/>
            </a:lvl8pPr>
            <a:lvl9pPr marL="3220517" indent="0">
              <a:buNone/>
              <a:defRPr sz="14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06071" y="2740242"/>
            <a:ext cx="2704681" cy="49784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109587" y="1934171"/>
            <a:ext cx="2705744" cy="806071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2565" indent="0">
              <a:buNone/>
              <a:defRPr sz="1800" b="1"/>
            </a:lvl2pPr>
            <a:lvl3pPr marL="805129" indent="0">
              <a:buNone/>
              <a:defRPr sz="1600" b="1"/>
            </a:lvl3pPr>
            <a:lvl4pPr marL="1207694" indent="0">
              <a:buNone/>
              <a:defRPr sz="1400" b="1"/>
            </a:lvl4pPr>
            <a:lvl5pPr marL="1610258" indent="0">
              <a:buNone/>
              <a:defRPr sz="1400" b="1"/>
            </a:lvl5pPr>
            <a:lvl6pPr marL="2012823" indent="0">
              <a:buNone/>
              <a:defRPr sz="1400" b="1"/>
            </a:lvl6pPr>
            <a:lvl7pPr marL="2415388" indent="0">
              <a:buNone/>
              <a:defRPr sz="1400" b="1"/>
            </a:lvl7pPr>
            <a:lvl8pPr marL="2817952" indent="0">
              <a:buNone/>
              <a:defRPr sz="1400" b="1"/>
            </a:lvl8pPr>
            <a:lvl9pPr marL="3220517" indent="0">
              <a:buNone/>
              <a:defRPr sz="14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109587" y="2740242"/>
            <a:ext cx="2705744" cy="49784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33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3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06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6070" y="344030"/>
            <a:ext cx="2013899" cy="146413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93297" y="344031"/>
            <a:ext cx="3422033" cy="7374652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6070" y="1808160"/>
            <a:ext cx="2013899" cy="5910523"/>
          </a:xfrm>
        </p:spPr>
        <p:txBody>
          <a:bodyPr/>
          <a:lstStyle>
            <a:lvl1pPr marL="0" indent="0">
              <a:buNone/>
              <a:defRPr sz="1200"/>
            </a:lvl1pPr>
            <a:lvl2pPr marL="402565" indent="0">
              <a:buNone/>
              <a:defRPr sz="1100"/>
            </a:lvl2pPr>
            <a:lvl3pPr marL="805129" indent="0">
              <a:buNone/>
              <a:defRPr sz="900"/>
            </a:lvl3pPr>
            <a:lvl4pPr marL="1207694" indent="0">
              <a:buNone/>
              <a:defRPr sz="800"/>
            </a:lvl4pPr>
            <a:lvl5pPr marL="1610258" indent="0">
              <a:buNone/>
              <a:defRPr sz="800"/>
            </a:lvl5pPr>
            <a:lvl6pPr marL="2012823" indent="0">
              <a:buNone/>
              <a:defRPr sz="800"/>
            </a:lvl6pPr>
            <a:lvl7pPr marL="2415388" indent="0">
              <a:buNone/>
              <a:defRPr sz="800"/>
            </a:lvl7pPr>
            <a:lvl8pPr marL="2817952" indent="0">
              <a:buNone/>
              <a:defRPr sz="800"/>
            </a:lvl8pPr>
            <a:lvl9pPr marL="3220517" indent="0">
              <a:buNone/>
              <a:defRPr sz="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241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99837" y="6048534"/>
            <a:ext cx="3672840" cy="71406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99837" y="772068"/>
            <a:ext cx="3672840" cy="5184458"/>
          </a:xfrm>
        </p:spPr>
        <p:txBody>
          <a:bodyPr/>
          <a:lstStyle>
            <a:lvl1pPr marL="0" indent="0">
              <a:buNone/>
              <a:defRPr sz="2800"/>
            </a:lvl1pPr>
            <a:lvl2pPr marL="402565" indent="0">
              <a:buNone/>
              <a:defRPr sz="2500"/>
            </a:lvl2pPr>
            <a:lvl3pPr marL="805129" indent="0">
              <a:buNone/>
              <a:defRPr sz="2100"/>
            </a:lvl3pPr>
            <a:lvl4pPr marL="1207694" indent="0">
              <a:buNone/>
              <a:defRPr sz="1800"/>
            </a:lvl4pPr>
            <a:lvl5pPr marL="1610258" indent="0">
              <a:buNone/>
              <a:defRPr sz="1800"/>
            </a:lvl5pPr>
            <a:lvl6pPr marL="2012823" indent="0">
              <a:buNone/>
              <a:defRPr sz="1800"/>
            </a:lvl6pPr>
            <a:lvl7pPr marL="2415388" indent="0">
              <a:buNone/>
              <a:defRPr sz="1800"/>
            </a:lvl7pPr>
            <a:lvl8pPr marL="2817952" indent="0">
              <a:buNone/>
              <a:defRPr sz="1800"/>
            </a:lvl8pPr>
            <a:lvl9pPr marL="3220517" indent="0">
              <a:buNone/>
              <a:defRPr sz="18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99837" y="6762598"/>
            <a:ext cx="3672840" cy="1014089"/>
          </a:xfrm>
        </p:spPr>
        <p:txBody>
          <a:bodyPr/>
          <a:lstStyle>
            <a:lvl1pPr marL="0" indent="0">
              <a:buNone/>
              <a:defRPr sz="1200"/>
            </a:lvl1pPr>
            <a:lvl2pPr marL="402565" indent="0">
              <a:buNone/>
              <a:defRPr sz="1100"/>
            </a:lvl2pPr>
            <a:lvl3pPr marL="805129" indent="0">
              <a:buNone/>
              <a:defRPr sz="900"/>
            </a:lvl3pPr>
            <a:lvl4pPr marL="1207694" indent="0">
              <a:buNone/>
              <a:defRPr sz="800"/>
            </a:lvl4pPr>
            <a:lvl5pPr marL="1610258" indent="0">
              <a:buNone/>
              <a:defRPr sz="800"/>
            </a:lvl5pPr>
            <a:lvl6pPr marL="2012823" indent="0">
              <a:buNone/>
              <a:defRPr sz="800"/>
            </a:lvl6pPr>
            <a:lvl7pPr marL="2415388" indent="0">
              <a:buNone/>
              <a:defRPr sz="800"/>
            </a:lvl7pPr>
            <a:lvl8pPr marL="2817952" indent="0">
              <a:buNone/>
              <a:defRPr sz="800"/>
            </a:lvl8pPr>
            <a:lvl9pPr marL="3220517" indent="0">
              <a:buNone/>
              <a:defRPr sz="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107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06070" y="346031"/>
            <a:ext cx="5509260" cy="1440127"/>
          </a:xfrm>
          <a:prstGeom prst="rect">
            <a:avLst/>
          </a:prstGeom>
        </p:spPr>
        <p:txBody>
          <a:bodyPr vert="horz" lIns="80513" tIns="40256" rIns="80513" bIns="40256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6070" y="2016179"/>
            <a:ext cx="5509260" cy="5702504"/>
          </a:xfrm>
          <a:prstGeom prst="rect">
            <a:avLst/>
          </a:prstGeom>
        </p:spPr>
        <p:txBody>
          <a:bodyPr vert="horz" lIns="80513" tIns="40256" rIns="80513" bIns="40256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06070" y="8008708"/>
            <a:ext cx="1428327" cy="460041"/>
          </a:xfrm>
          <a:prstGeom prst="rect">
            <a:avLst/>
          </a:prstGeom>
        </p:spPr>
        <p:txBody>
          <a:bodyPr vert="horz" lIns="80513" tIns="40256" rIns="80513" bIns="40256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91479" y="8008708"/>
            <a:ext cx="1938443" cy="460041"/>
          </a:xfrm>
          <a:prstGeom prst="rect">
            <a:avLst/>
          </a:prstGeom>
        </p:spPr>
        <p:txBody>
          <a:bodyPr vert="horz" lIns="80513" tIns="40256" rIns="80513" bIns="40256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387003" y="8008708"/>
            <a:ext cx="1428327" cy="460041"/>
          </a:xfrm>
          <a:prstGeom prst="rect">
            <a:avLst/>
          </a:prstGeom>
        </p:spPr>
        <p:txBody>
          <a:bodyPr vert="horz" lIns="80513" tIns="40256" rIns="80513" bIns="40256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425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05129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1923" indent="-301923" algn="l" defTabSz="805129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4167" indent="-251603" algn="l" defTabSz="8051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412" indent="-201282" algn="l" defTabSz="80512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8976" indent="-201282" algn="l" defTabSz="805129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1541" indent="-201282" algn="l" defTabSz="805129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14105" indent="-201282" algn="l" defTabSz="80512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16670" indent="-201282" algn="l" defTabSz="80512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19235" indent="-201282" algn="l" defTabSz="80512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21799" indent="-201282" algn="l" defTabSz="80512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2565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5129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7694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0258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2823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5388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7952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20517" algn="l" defTabSz="80512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-63277" y="872909"/>
            <a:ext cx="6082021" cy="472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-100992" y="2507060"/>
            <a:ext cx="6142370" cy="462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-70911" y="-8394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-79187" y="37994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B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832" y="204437"/>
            <a:ext cx="6084762" cy="345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81" y="3866231"/>
            <a:ext cx="5240332" cy="223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54" y="6212754"/>
            <a:ext cx="5275082" cy="2502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4832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Pettenkofer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</dc:creator>
  <cp:lastModifiedBy>fischer</cp:lastModifiedBy>
  <cp:revision>20</cp:revision>
  <cp:lastPrinted>2013-07-10T07:55:44Z</cp:lastPrinted>
  <dcterms:created xsi:type="dcterms:W3CDTF">2013-07-09T13:02:22Z</dcterms:created>
  <dcterms:modified xsi:type="dcterms:W3CDTF">2014-03-07T16:51:47Z</dcterms:modified>
</cp:coreProperties>
</file>