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8208963" cy="5778500"/>
  <p:notesSz cx="6797675" cy="9928225"/>
  <p:defaultTextStyle>
    <a:defPPr>
      <a:defRPr lang="de-DE"/>
    </a:defPPr>
    <a:lvl1pPr marL="0" algn="l" defTabSz="79927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399639" algn="l" defTabSz="79927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799277" algn="l" defTabSz="79927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198916" algn="l" defTabSz="79927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598554" algn="l" defTabSz="79927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1998193" algn="l" defTabSz="79927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397831" algn="l" defTabSz="79927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797470" algn="l" defTabSz="79927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197108" algn="l" defTabSz="79927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80" d="100"/>
          <a:sy n="80" d="100"/>
        </p:scale>
        <p:origin x="-1068" y="-780"/>
      </p:cViewPr>
      <p:guideLst>
        <p:guide orient="horz" pos="3212"/>
        <p:guide pos="49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3A920D-D02C-490E-9D49-2843F9C60D54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55650" y="744538"/>
            <a:ext cx="52863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8E05B0-6914-4050-A107-DA54996A3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7584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9927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99639" algn="l" defTabSz="79927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99277" algn="l" defTabSz="79927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198916" algn="l" defTabSz="79927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598554" algn="l" defTabSz="79927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998193" algn="l" defTabSz="79927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397831" algn="l" defTabSz="79927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797470" algn="l" defTabSz="79927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197108" algn="l" defTabSz="799277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55650" y="744538"/>
            <a:ext cx="5286375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8E05B0-6914-4050-A107-DA54996A3AE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02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5672" y="1795083"/>
            <a:ext cx="6977619" cy="123863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31345" y="3274483"/>
            <a:ext cx="5746274" cy="1476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9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992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98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98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981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978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97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9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204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621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951498" y="231409"/>
            <a:ext cx="1847017" cy="493045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10448" y="231409"/>
            <a:ext cx="5404234" cy="493045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8100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86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8451" y="3713224"/>
            <a:ext cx="6977619" cy="1147674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48451" y="2449177"/>
            <a:ext cx="6977619" cy="1264046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9963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992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9891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9855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9819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978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9747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9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949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10448" y="1348319"/>
            <a:ext cx="3625625" cy="381354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172890" y="1348319"/>
            <a:ext cx="3625625" cy="381354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7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8753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0449" y="1293475"/>
            <a:ext cx="3627051" cy="53905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99639" indent="0">
              <a:buNone/>
              <a:defRPr sz="1700" b="1"/>
            </a:lvl2pPr>
            <a:lvl3pPr marL="799277" indent="0">
              <a:buNone/>
              <a:defRPr sz="1600" b="1"/>
            </a:lvl3pPr>
            <a:lvl4pPr marL="1198916" indent="0">
              <a:buNone/>
              <a:defRPr sz="1400" b="1"/>
            </a:lvl4pPr>
            <a:lvl5pPr marL="1598554" indent="0">
              <a:buNone/>
              <a:defRPr sz="1400" b="1"/>
            </a:lvl5pPr>
            <a:lvl6pPr marL="1998193" indent="0">
              <a:buNone/>
              <a:defRPr sz="1400" b="1"/>
            </a:lvl6pPr>
            <a:lvl7pPr marL="2397831" indent="0">
              <a:buNone/>
              <a:defRPr sz="1400" b="1"/>
            </a:lvl7pPr>
            <a:lvl8pPr marL="2797470" indent="0">
              <a:buNone/>
              <a:defRPr sz="1400" b="1"/>
            </a:lvl8pPr>
            <a:lvl9pPr marL="3197108" indent="0">
              <a:buNone/>
              <a:defRPr sz="14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10449" y="1832534"/>
            <a:ext cx="3627051" cy="332932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170041" y="1293475"/>
            <a:ext cx="3628475" cy="53905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399639" indent="0">
              <a:buNone/>
              <a:defRPr sz="1700" b="1"/>
            </a:lvl2pPr>
            <a:lvl3pPr marL="799277" indent="0">
              <a:buNone/>
              <a:defRPr sz="1600" b="1"/>
            </a:lvl3pPr>
            <a:lvl4pPr marL="1198916" indent="0">
              <a:buNone/>
              <a:defRPr sz="1400" b="1"/>
            </a:lvl4pPr>
            <a:lvl5pPr marL="1598554" indent="0">
              <a:buNone/>
              <a:defRPr sz="1400" b="1"/>
            </a:lvl5pPr>
            <a:lvl6pPr marL="1998193" indent="0">
              <a:buNone/>
              <a:defRPr sz="1400" b="1"/>
            </a:lvl6pPr>
            <a:lvl7pPr marL="2397831" indent="0">
              <a:buNone/>
              <a:defRPr sz="1400" b="1"/>
            </a:lvl7pPr>
            <a:lvl8pPr marL="2797470" indent="0">
              <a:buNone/>
              <a:defRPr sz="1400" b="1"/>
            </a:lvl8pPr>
            <a:lvl9pPr marL="3197108" indent="0">
              <a:buNone/>
              <a:defRPr sz="14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170041" y="1832534"/>
            <a:ext cx="3628475" cy="3329326"/>
          </a:xfrm>
        </p:spPr>
        <p:txBody>
          <a:bodyPr/>
          <a:lstStyle>
            <a:lvl1pPr>
              <a:defRPr sz="2100"/>
            </a:lvl1pPr>
            <a:lvl2pPr>
              <a:defRPr sz="17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33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3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206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0450" y="230070"/>
            <a:ext cx="2700692" cy="979135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09477" y="230072"/>
            <a:ext cx="4589039" cy="49317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10450" y="1209207"/>
            <a:ext cx="2700692" cy="3952655"/>
          </a:xfrm>
        </p:spPr>
        <p:txBody>
          <a:bodyPr/>
          <a:lstStyle>
            <a:lvl1pPr marL="0" indent="0">
              <a:buNone/>
              <a:defRPr sz="1200"/>
            </a:lvl1pPr>
            <a:lvl2pPr marL="399639" indent="0">
              <a:buNone/>
              <a:defRPr sz="1000"/>
            </a:lvl2pPr>
            <a:lvl3pPr marL="799277" indent="0">
              <a:buNone/>
              <a:defRPr sz="900"/>
            </a:lvl3pPr>
            <a:lvl4pPr marL="1198916" indent="0">
              <a:buNone/>
              <a:defRPr sz="800"/>
            </a:lvl4pPr>
            <a:lvl5pPr marL="1598554" indent="0">
              <a:buNone/>
              <a:defRPr sz="800"/>
            </a:lvl5pPr>
            <a:lvl6pPr marL="1998193" indent="0">
              <a:buNone/>
              <a:defRPr sz="800"/>
            </a:lvl6pPr>
            <a:lvl7pPr marL="2397831" indent="0">
              <a:buNone/>
              <a:defRPr sz="800"/>
            </a:lvl7pPr>
            <a:lvl8pPr marL="2797470" indent="0">
              <a:buNone/>
              <a:defRPr sz="800"/>
            </a:lvl8pPr>
            <a:lvl9pPr marL="3197108" indent="0">
              <a:buNone/>
              <a:defRPr sz="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241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9014" y="4044950"/>
            <a:ext cx="4925378" cy="477529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609014" y="516320"/>
            <a:ext cx="4925378" cy="3467100"/>
          </a:xfrm>
        </p:spPr>
        <p:txBody>
          <a:bodyPr/>
          <a:lstStyle>
            <a:lvl1pPr marL="0" indent="0">
              <a:buNone/>
              <a:defRPr sz="2800"/>
            </a:lvl1pPr>
            <a:lvl2pPr marL="399639" indent="0">
              <a:buNone/>
              <a:defRPr sz="2400"/>
            </a:lvl2pPr>
            <a:lvl3pPr marL="799277" indent="0">
              <a:buNone/>
              <a:defRPr sz="2100"/>
            </a:lvl3pPr>
            <a:lvl4pPr marL="1198916" indent="0">
              <a:buNone/>
              <a:defRPr sz="1700"/>
            </a:lvl4pPr>
            <a:lvl5pPr marL="1598554" indent="0">
              <a:buNone/>
              <a:defRPr sz="1700"/>
            </a:lvl5pPr>
            <a:lvl6pPr marL="1998193" indent="0">
              <a:buNone/>
              <a:defRPr sz="1700"/>
            </a:lvl6pPr>
            <a:lvl7pPr marL="2397831" indent="0">
              <a:buNone/>
              <a:defRPr sz="1700"/>
            </a:lvl7pPr>
            <a:lvl8pPr marL="2797470" indent="0">
              <a:buNone/>
              <a:defRPr sz="1700"/>
            </a:lvl8pPr>
            <a:lvl9pPr marL="3197108" indent="0">
              <a:buNone/>
              <a:defRPr sz="17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09014" y="4522479"/>
            <a:ext cx="4925378" cy="678171"/>
          </a:xfrm>
        </p:spPr>
        <p:txBody>
          <a:bodyPr/>
          <a:lstStyle>
            <a:lvl1pPr marL="0" indent="0">
              <a:buNone/>
              <a:defRPr sz="1200"/>
            </a:lvl1pPr>
            <a:lvl2pPr marL="399639" indent="0">
              <a:buNone/>
              <a:defRPr sz="1000"/>
            </a:lvl2pPr>
            <a:lvl3pPr marL="799277" indent="0">
              <a:buNone/>
              <a:defRPr sz="900"/>
            </a:lvl3pPr>
            <a:lvl4pPr marL="1198916" indent="0">
              <a:buNone/>
              <a:defRPr sz="800"/>
            </a:lvl4pPr>
            <a:lvl5pPr marL="1598554" indent="0">
              <a:buNone/>
              <a:defRPr sz="800"/>
            </a:lvl5pPr>
            <a:lvl6pPr marL="1998193" indent="0">
              <a:buNone/>
              <a:defRPr sz="800"/>
            </a:lvl6pPr>
            <a:lvl7pPr marL="2397831" indent="0">
              <a:buNone/>
              <a:defRPr sz="800"/>
            </a:lvl7pPr>
            <a:lvl8pPr marL="2797470" indent="0">
              <a:buNone/>
              <a:defRPr sz="800"/>
            </a:lvl8pPr>
            <a:lvl9pPr marL="3197108" indent="0">
              <a:buNone/>
              <a:defRPr sz="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1079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10448" y="231408"/>
            <a:ext cx="7388067" cy="963083"/>
          </a:xfrm>
          <a:prstGeom prst="rect">
            <a:avLst/>
          </a:prstGeom>
        </p:spPr>
        <p:txBody>
          <a:bodyPr vert="horz" lIns="79928" tIns="39964" rIns="79928" bIns="39964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10448" y="1348319"/>
            <a:ext cx="7388067" cy="3813543"/>
          </a:xfrm>
          <a:prstGeom prst="rect">
            <a:avLst/>
          </a:prstGeom>
        </p:spPr>
        <p:txBody>
          <a:bodyPr vert="horz" lIns="79928" tIns="39964" rIns="79928" bIns="39964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10448" y="5355815"/>
            <a:ext cx="1915425" cy="307652"/>
          </a:xfrm>
          <a:prstGeom prst="rect">
            <a:avLst/>
          </a:prstGeom>
        </p:spPr>
        <p:txBody>
          <a:bodyPr vert="horz" lIns="79928" tIns="39964" rIns="79928" bIns="39964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804729" y="5355815"/>
            <a:ext cx="2599505" cy="307652"/>
          </a:xfrm>
          <a:prstGeom prst="rect">
            <a:avLst/>
          </a:prstGeom>
        </p:spPr>
        <p:txBody>
          <a:bodyPr vert="horz" lIns="79928" tIns="39964" rIns="79928" bIns="39964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883090" y="5355815"/>
            <a:ext cx="1915425" cy="307652"/>
          </a:xfrm>
          <a:prstGeom prst="rect">
            <a:avLst/>
          </a:prstGeom>
        </p:spPr>
        <p:txBody>
          <a:bodyPr vert="horz" lIns="79928" tIns="39964" rIns="79928" bIns="39964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4254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99277" rtl="0" eaLnBrk="1" latinLnBrk="0" hangingPunct="1">
        <a:spcBef>
          <a:spcPct val="0"/>
        </a:spcBef>
        <a:buNone/>
        <a:defRPr sz="3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9729" indent="-299729" algn="l" defTabSz="799277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9413" indent="-249774" algn="l" defTabSz="799277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99096" indent="-199819" algn="l" defTabSz="79927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398735" indent="-199819" algn="l" defTabSz="799277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98373" indent="-199819" algn="l" defTabSz="799277" rtl="0" eaLnBrk="1" latinLnBrk="0" hangingPunct="1">
        <a:spcBef>
          <a:spcPct val="20000"/>
        </a:spcBef>
        <a:buFont typeface="Arial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98012" indent="-199819" algn="l" defTabSz="799277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7650" indent="-199819" algn="l" defTabSz="799277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97289" indent="-199819" algn="l" defTabSz="799277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927" indent="-199819" algn="l" defTabSz="799277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992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99639" algn="l" defTabSz="7992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77" algn="l" defTabSz="7992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916" algn="l" defTabSz="7992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554" algn="l" defTabSz="7992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98193" algn="l" defTabSz="7992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7831" algn="l" defTabSz="7992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97470" algn="l" defTabSz="7992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97108" algn="l" defTabSz="79927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feld 75"/>
          <p:cNvSpPr txBox="1"/>
          <p:nvPr/>
        </p:nvSpPr>
        <p:spPr>
          <a:xfrm>
            <a:off x="-45280" y="-8627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-58861" y="3017803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B</a:t>
            </a:r>
          </a:p>
        </p:txBody>
      </p:sp>
      <p:pic>
        <p:nvPicPr>
          <p:cNvPr id="7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782" y="-62854"/>
            <a:ext cx="8029860" cy="3031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5" y="3056114"/>
            <a:ext cx="8350580" cy="2802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6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Benutzerdefiniert</PresentationFormat>
  <Paragraphs>3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Pettenkofer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fischer</dc:creator>
  <cp:lastModifiedBy>fischer</cp:lastModifiedBy>
  <cp:revision>53</cp:revision>
  <cp:lastPrinted>2014-03-07T13:15:29Z</cp:lastPrinted>
  <dcterms:created xsi:type="dcterms:W3CDTF">2013-07-09T13:02:22Z</dcterms:created>
  <dcterms:modified xsi:type="dcterms:W3CDTF">2014-03-07T16:55:11Z</dcterms:modified>
</cp:coreProperties>
</file>