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93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9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4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5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43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7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65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5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4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4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3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2D381-F840-42A8-AC7F-863E6F4A8363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FF3F3-23D2-4A8B-B889-5CAD27354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4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685800"/>
            <a:ext cx="47244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228600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Supplementary Figure 1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3886200"/>
            <a:ext cx="548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S1.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RT-PCR data showing relative KAT6A expression in SUM-52 and MCF10A cells. 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Lentivirus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was generated through transfection of 293FT cells using five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lentiviral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vectors, each targeting different KAT6A sequences.  Cells were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lentivirally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transduced and selected in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puromycin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for 3 days before RNA was harvested to confirm knockdown of KAT6A.  The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vectors sh1 and sh3 yielded the best knockdown of KAT6A in both cell lines.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05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502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3048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7" y="1219200"/>
            <a:ext cx="2189163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759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8352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6093" y="41910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(A) A soft agar assay with SUM52 non-silencing control and KAT6A knockdown cells was performed to assay for anchorage-independent growth. Results show the number of colonies is reduced upon knockdown of KAT6A.  (B) Images of p-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Iodonitrotetrazolium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violet stained colonies were taken using an EVOS Imaging System.  Colonies that formed under KAT6A knockdown are smaller compared to the non-silencing control.</a:t>
            </a:r>
          </a:p>
        </p:txBody>
      </p:sp>
    </p:spTree>
    <p:extLst>
      <p:ext uri="{BB962C8B-B14F-4D97-AF65-F5344CB8AC3E}">
        <p14:creationId xmlns:p14="http://schemas.microsoft.com/office/powerpoint/2010/main" val="24443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502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95400"/>
            <a:ext cx="3510416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547543"/>
            <a:ext cx="3203575" cy="111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9906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20574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6093" y="4191000"/>
            <a:ext cx="5715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A) RT-PCR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data showing relative KAT6A expression 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OAW28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59M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cells. 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Cells were infected with only sh3, as this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consistently yielded the best KAT6A knockdown.  Following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lentiviral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transduction, cells were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selected in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puromycin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for 3 days before RNA was harvested to confirm knockdown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 (B) Western blot showing knockdown of KAT6A at the protein level.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78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762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09600"/>
            <a:ext cx="3276600" cy="367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5800"/>
            <a:ext cx="6084887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383977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1148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6093" y="6528881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(A) CD24/CD44 flow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cytometry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analysis of SUM-52 non-silencing control and KAT6A knockdown down cells.  (B) Table showing the percentage of SUM-52 cells (control and KAT6A knockdown) positive for CD24, CD44, and CD24/CD44 staining.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841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280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MUSC User</dc:creator>
  <cp:lastModifiedBy>MUSC User</cp:lastModifiedBy>
  <cp:revision>29</cp:revision>
  <dcterms:created xsi:type="dcterms:W3CDTF">2014-03-24T18:53:33Z</dcterms:created>
  <dcterms:modified xsi:type="dcterms:W3CDTF">2014-05-02T20:15:12Z</dcterms:modified>
</cp:coreProperties>
</file>