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32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368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44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407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76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44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42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68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892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037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021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BE964-EDCE-44A8-A7D3-E9A593A4AA45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5E4E2-C2C1-4811-94A6-0873789DED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02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2"/>
          <p:cNvSpPr txBox="1">
            <a:spLocks noChangeArrowheads="1"/>
          </p:cNvSpPr>
          <p:nvPr/>
        </p:nvSpPr>
        <p:spPr bwMode="auto">
          <a:xfrm>
            <a:off x="5296376" y="2598738"/>
            <a:ext cx="285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partition (EtOAc/Water=1:1)</a:t>
            </a:r>
            <a:endParaRPr lang="ja-JP" altLang="en-US" sz="1800"/>
          </a:p>
        </p:txBody>
      </p:sp>
      <p:sp>
        <p:nvSpPr>
          <p:cNvPr id="5" name="テキスト ボックス 7"/>
          <p:cNvSpPr txBox="1">
            <a:spLocks noChangeArrowheads="1"/>
          </p:cNvSpPr>
          <p:nvPr/>
        </p:nvSpPr>
        <p:spPr bwMode="auto">
          <a:xfrm>
            <a:off x="5296376" y="3406775"/>
            <a:ext cx="3451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partition (Hex/90% aq. MeOH=1:1)</a:t>
            </a:r>
            <a:endParaRPr lang="ja-JP" altLang="en-US" sz="1800"/>
          </a:p>
        </p:txBody>
      </p:sp>
      <p:sp>
        <p:nvSpPr>
          <p:cNvPr id="6" name="テキスト ボックス 10"/>
          <p:cNvSpPr txBox="1">
            <a:spLocks noChangeArrowheads="1"/>
          </p:cNvSpPr>
          <p:nvPr/>
        </p:nvSpPr>
        <p:spPr bwMode="auto">
          <a:xfrm>
            <a:off x="5296376" y="4222750"/>
            <a:ext cx="4002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ODS gel (stepwise elution, water/MeOH)</a:t>
            </a:r>
            <a:endParaRPr lang="ja-JP" altLang="en-US" sz="1800"/>
          </a:p>
        </p:txBody>
      </p:sp>
      <p:sp>
        <p:nvSpPr>
          <p:cNvPr id="7" name="テキスト ボックス 9"/>
          <p:cNvSpPr txBox="1">
            <a:spLocks noChangeArrowheads="1"/>
          </p:cNvSpPr>
          <p:nvPr/>
        </p:nvSpPr>
        <p:spPr bwMode="auto">
          <a:xfrm>
            <a:off x="5296376" y="4562475"/>
            <a:ext cx="3062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HPLC (ODS-HG-5) (85% MeOH)</a:t>
            </a:r>
            <a:endParaRPr lang="ja-JP" altLang="en-US" sz="1800"/>
          </a:p>
        </p:txBody>
      </p:sp>
      <p:sp>
        <p:nvSpPr>
          <p:cNvPr id="8" name="テキスト ボックス 12"/>
          <p:cNvSpPr txBox="1">
            <a:spLocks noChangeArrowheads="1"/>
          </p:cNvSpPr>
          <p:nvPr/>
        </p:nvSpPr>
        <p:spPr bwMode="auto">
          <a:xfrm>
            <a:off x="5296376" y="4897438"/>
            <a:ext cx="1943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rechromatography</a:t>
            </a:r>
            <a:endParaRPr lang="ja-JP" altLang="en-US" sz="1800"/>
          </a:p>
        </p:txBody>
      </p:sp>
      <p:cxnSp>
        <p:nvCxnSpPr>
          <p:cNvPr id="9" name="直線コネクタ 8"/>
          <p:cNvCxnSpPr/>
          <p:nvPr/>
        </p:nvCxnSpPr>
        <p:spPr>
          <a:xfrm>
            <a:off x="5217001" y="2414588"/>
            <a:ext cx="12700" cy="325755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11"/>
          <p:cNvSpPr txBox="1">
            <a:spLocks noChangeArrowheads="1"/>
          </p:cNvSpPr>
          <p:nvPr/>
        </p:nvSpPr>
        <p:spPr bwMode="auto">
          <a:xfrm>
            <a:off x="4870926" y="5395913"/>
            <a:ext cx="2012950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compound </a:t>
            </a:r>
            <a:r>
              <a:rPr lang="en-US" altLang="ja-JP" sz="1800" b="1"/>
              <a:t>1</a:t>
            </a:r>
            <a:r>
              <a:rPr lang="en-US" altLang="ja-JP" sz="1800"/>
              <a:t> (1.1%)</a:t>
            </a:r>
            <a:endParaRPr lang="ja-JP" altLang="en-US" sz="1800"/>
          </a:p>
        </p:txBody>
      </p:sp>
      <p:sp>
        <p:nvSpPr>
          <p:cNvPr id="11" name="テキスト ボックス 1"/>
          <p:cNvSpPr txBox="1">
            <a:spLocks noChangeArrowheads="1"/>
          </p:cNvSpPr>
          <p:nvPr/>
        </p:nvSpPr>
        <p:spPr bwMode="auto">
          <a:xfrm>
            <a:off x="4870926" y="1989138"/>
            <a:ext cx="2211388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i="1"/>
              <a:t>Dictiopteris undulata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MeOH extract (100%)</a:t>
            </a:r>
            <a:endParaRPr lang="ja-JP" altLang="en-US" sz="1800"/>
          </a:p>
        </p:txBody>
      </p:sp>
      <p:sp>
        <p:nvSpPr>
          <p:cNvPr id="12" name="テキスト ボックス 8"/>
          <p:cNvSpPr txBox="1">
            <a:spLocks noChangeArrowheads="1"/>
          </p:cNvSpPr>
          <p:nvPr/>
        </p:nvSpPr>
        <p:spPr bwMode="auto">
          <a:xfrm>
            <a:off x="4870926" y="3889375"/>
            <a:ext cx="2693988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90% aq. MeOH layer (27%)</a:t>
            </a:r>
            <a:endParaRPr lang="ja-JP" altLang="en-US" sz="1800"/>
          </a:p>
        </p:txBody>
      </p:sp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4870926" y="3087688"/>
            <a:ext cx="1865313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EtOAc layer (47%)</a:t>
            </a:r>
            <a:endParaRPr lang="ja-JP" altLang="en-US" sz="1800"/>
          </a:p>
        </p:txBody>
      </p:sp>
      <p:sp>
        <p:nvSpPr>
          <p:cNvPr id="14" name="テキスト ボックス 16"/>
          <p:cNvSpPr txBox="1">
            <a:spLocks noChangeArrowheads="1"/>
          </p:cNvSpPr>
          <p:nvPr/>
        </p:nvSpPr>
        <p:spPr bwMode="auto">
          <a:xfrm>
            <a:off x="2075339" y="368300"/>
            <a:ext cx="2419350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Supplementary Figure 2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1040080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山田壮亮</dc:creator>
  <cp:lastModifiedBy>山田壮亮</cp:lastModifiedBy>
  <cp:revision>1</cp:revision>
  <dcterms:created xsi:type="dcterms:W3CDTF">2014-09-29T07:07:16Z</dcterms:created>
  <dcterms:modified xsi:type="dcterms:W3CDTF">2014-09-29T07:07:32Z</dcterms:modified>
</cp:coreProperties>
</file>