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240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7931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1698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3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6139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829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6243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993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600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030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109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FE9E3-1AE0-41BB-B546-82911753990D}" type="datetimeFigureOut">
              <a:rPr kumimoji="1" lang="ja-JP" altLang="en-US" smtClean="0"/>
              <a:t>2014/9/29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2F01-149F-4349-90CC-7BAE197BD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054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502" y="1982788"/>
            <a:ext cx="32131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952" y="1982788"/>
            <a:ext cx="3225800" cy="314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テキスト ボックス 4"/>
          <p:cNvSpPr txBox="1">
            <a:spLocks noChangeArrowheads="1"/>
          </p:cNvSpPr>
          <p:nvPr/>
        </p:nvSpPr>
        <p:spPr bwMode="auto">
          <a:xfrm>
            <a:off x="2083965" y="368300"/>
            <a:ext cx="2419350" cy="3698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800"/>
              <a:t>Supplementary Figure 3</a:t>
            </a:r>
            <a:endParaRPr lang="ja-JP" altLang="en-US" sz="1800"/>
          </a:p>
        </p:txBody>
      </p:sp>
    </p:spTree>
    <p:extLst>
      <p:ext uri="{BB962C8B-B14F-4D97-AF65-F5344CB8AC3E}">
        <p14:creationId xmlns:p14="http://schemas.microsoft.com/office/powerpoint/2010/main" val="14541901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山田壮亮</dc:creator>
  <cp:lastModifiedBy>山田壮亮</cp:lastModifiedBy>
  <cp:revision>1</cp:revision>
  <dcterms:created xsi:type="dcterms:W3CDTF">2014-09-29T07:30:56Z</dcterms:created>
  <dcterms:modified xsi:type="dcterms:W3CDTF">2014-09-29T07:31:07Z</dcterms:modified>
</cp:coreProperties>
</file>