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242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792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3395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61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880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085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5295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160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2324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5678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33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C365F-15AF-4F1F-A8CC-D0B40764585E}" type="datetimeFigureOut">
              <a:rPr lang="en-CA" smtClean="0"/>
              <a:t>29/06/2014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7C285-1BB8-428B-AD15-F6AF343B27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87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243013"/>
            <a:ext cx="8748713" cy="437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657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Greater Victoria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JHuang</dc:creator>
  <cp:lastModifiedBy>JHuang</cp:lastModifiedBy>
  <cp:revision>1</cp:revision>
  <dcterms:created xsi:type="dcterms:W3CDTF">2014-06-30T05:28:55Z</dcterms:created>
  <dcterms:modified xsi:type="dcterms:W3CDTF">2014-06-30T05:30:13Z</dcterms:modified>
</cp:coreProperties>
</file>