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10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078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71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74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74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31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441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202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02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401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788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B396E-7597-4971-83C5-889CCFF6F3AF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2ECE9-A461-4225-9F08-4F8C86655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83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0" t="27301" r="33095" b="26190"/>
          <a:stretch/>
        </p:blipFill>
        <p:spPr>
          <a:xfrm>
            <a:off x="2555776" y="908720"/>
            <a:ext cx="3712028" cy="31895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6002" y="4370620"/>
            <a:ext cx="1971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Supplementary </a:t>
            </a:r>
            <a:r>
              <a:rPr lang="en-GB" sz="1200" b="1" dirty="0"/>
              <a:t>F</a:t>
            </a:r>
            <a:r>
              <a:rPr lang="en-GB" sz="1200" b="1" dirty="0" smtClean="0"/>
              <a:t>igure </a:t>
            </a:r>
            <a:r>
              <a:rPr lang="en-GB" sz="1200" b="1" dirty="0" smtClean="0"/>
              <a:t>S1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585128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Srinivasan Madhusudan</dc:creator>
  <cp:lastModifiedBy> Srinivasan Madhusudan</cp:lastModifiedBy>
  <cp:revision>1</cp:revision>
  <dcterms:created xsi:type="dcterms:W3CDTF">2014-09-18T13:00:40Z</dcterms:created>
  <dcterms:modified xsi:type="dcterms:W3CDTF">2014-09-18T13:02:37Z</dcterms:modified>
</cp:coreProperties>
</file>