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690C2-7689-124F-8193-EBBFC189E855}" type="datetimeFigureOut">
              <a:rPr lang="en-US" smtClean="0"/>
              <a:pPr/>
              <a:t>7/28/13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E9377-EEA2-0F48-A1E9-007E63C3A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2800" y="54864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Figure S1. </a:t>
            </a:r>
          </a:p>
          <a:p>
            <a:r>
              <a:rPr lang="en-US" sz="1200" dirty="0" smtClean="0">
                <a:latin typeface="Times New Roman"/>
                <a:cs typeface="Times New Roman"/>
              </a:rPr>
              <a:t>Visualization of co-expression of D</a:t>
            </a:r>
            <a:r>
              <a:rPr lang="en-US" sz="1200" baseline="-25000" dirty="0" smtClean="0">
                <a:latin typeface="Times New Roman"/>
                <a:cs typeface="Times New Roman"/>
              </a:rPr>
              <a:t>1</a:t>
            </a:r>
            <a:r>
              <a:rPr lang="en-US" sz="1200" dirty="0" smtClean="0">
                <a:latin typeface="Times New Roman"/>
                <a:cs typeface="Times New Roman"/>
              </a:rPr>
              <a:t> and D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dirty="0" smtClean="0">
                <a:latin typeface="Times New Roman"/>
                <a:cs typeface="Times New Roman"/>
              </a:rPr>
              <a:t> short dopamine receptors.  </a:t>
            </a:r>
          </a:p>
          <a:p>
            <a:r>
              <a:rPr lang="en-US" sz="1200" dirty="0" smtClean="0">
                <a:latin typeface="Times New Roman"/>
                <a:cs typeface="Times New Roman"/>
              </a:rPr>
              <a:t>A. D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dirty="0" smtClean="0">
                <a:latin typeface="Times New Roman"/>
                <a:cs typeface="Times New Roman"/>
              </a:rPr>
              <a:t> short receptor (GFP) (green) and D</a:t>
            </a:r>
            <a:r>
              <a:rPr lang="en-US" sz="1200" baseline="-25000" dirty="0" smtClean="0">
                <a:latin typeface="Times New Roman"/>
                <a:cs typeface="Times New Roman"/>
              </a:rPr>
              <a:t>1</a:t>
            </a:r>
            <a:r>
              <a:rPr lang="en-US" sz="1200" dirty="0" smtClean="0">
                <a:latin typeface="Times New Roman"/>
                <a:cs typeface="Times New Roman"/>
              </a:rPr>
              <a:t>-NLS (RFP) (red) co-</a:t>
            </a:r>
            <a:r>
              <a:rPr lang="en-US" sz="1200" dirty="0" err="1" smtClean="0">
                <a:latin typeface="Times New Roman"/>
                <a:cs typeface="Times New Roman"/>
              </a:rPr>
              <a:t>translocated</a:t>
            </a:r>
            <a:r>
              <a:rPr lang="en-US" sz="1200" dirty="0" smtClean="0">
                <a:latin typeface="Times New Roman"/>
                <a:cs typeface="Times New Roman"/>
              </a:rPr>
              <a:t> to the cytoplasm and nucleus.  B. L14 (D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smtClean="0">
                <a:latin typeface="Times New Roman"/>
                <a:cs typeface="Times New Roman"/>
              </a:rPr>
              <a:t>-NLS (</a:t>
            </a:r>
            <a:r>
              <a:rPr lang="en-US" sz="1200" dirty="0" smtClean="0">
                <a:latin typeface="Times New Roman"/>
                <a:cs typeface="Times New Roman"/>
              </a:rPr>
              <a:t>GFP) (green) and D</a:t>
            </a:r>
            <a:r>
              <a:rPr lang="en-US" sz="1200" baseline="-25000" dirty="0" smtClean="0">
                <a:latin typeface="Times New Roman"/>
                <a:cs typeface="Times New Roman"/>
              </a:rPr>
              <a:t>1</a:t>
            </a:r>
            <a:r>
              <a:rPr lang="en-US" sz="1200" dirty="0" smtClean="0">
                <a:latin typeface="Times New Roman"/>
                <a:cs typeface="Times New Roman"/>
              </a:rPr>
              <a:t> RFP (red) co-</a:t>
            </a:r>
            <a:r>
              <a:rPr lang="en-US" sz="1200" dirty="0" err="1" smtClean="0">
                <a:latin typeface="Times New Roman"/>
                <a:cs typeface="Times New Roman"/>
              </a:rPr>
              <a:t>translocated</a:t>
            </a:r>
            <a:r>
              <a:rPr lang="en-US" sz="1200" dirty="0" smtClean="0">
                <a:latin typeface="Times New Roman"/>
                <a:cs typeface="Times New Roman"/>
              </a:rPr>
              <a:t> to the cytoplasm and nucleus.  C. L15 (D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dirty="0" smtClean="0">
                <a:latin typeface="Times New Roman"/>
                <a:cs typeface="Times New Roman"/>
              </a:rPr>
              <a:t>-NLS) (GFP) (green) and D</a:t>
            </a:r>
            <a:r>
              <a:rPr lang="en-US" sz="1200" baseline="-25000" dirty="0" smtClean="0">
                <a:latin typeface="Times New Roman"/>
                <a:cs typeface="Times New Roman"/>
              </a:rPr>
              <a:t>1</a:t>
            </a:r>
            <a:r>
              <a:rPr lang="en-US" sz="1200" dirty="0" smtClean="0">
                <a:latin typeface="Times New Roman"/>
                <a:cs typeface="Times New Roman"/>
              </a:rPr>
              <a:t>-RFP (red) co-</a:t>
            </a:r>
            <a:r>
              <a:rPr lang="en-US" sz="1200" dirty="0" err="1" smtClean="0">
                <a:latin typeface="Times New Roman"/>
                <a:cs typeface="Times New Roman"/>
              </a:rPr>
              <a:t>translocated</a:t>
            </a:r>
            <a:r>
              <a:rPr lang="en-US" sz="1200" dirty="0" smtClean="0">
                <a:latin typeface="Times New Roman"/>
                <a:cs typeface="Times New Roman"/>
              </a:rPr>
              <a:t> to the cytoplasm and nucleus.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724902" y="749300"/>
            <a:ext cx="3473195" cy="4546600"/>
            <a:chOff x="2724902" y="1003300"/>
            <a:chExt cx="3473195" cy="4546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4705" y="1092200"/>
              <a:ext cx="3173392" cy="13335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lum bright="9000" contrast="23000"/>
            </a:blip>
            <a:stretch>
              <a:fillRect/>
            </a:stretch>
          </p:blipFill>
          <p:spPr>
            <a:xfrm>
              <a:off x="3019086" y="4076700"/>
              <a:ext cx="3179011" cy="1473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724902" y="1003300"/>
              <a:ext cx="415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A.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24902" y="2387600"/>
              <a:ext cx="4027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B.</a:t>
              </a:r>
              <a:endParaRPr lang="en-US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rcRect l="8624" r="6954" b="51042"/>
            <a:stretch>
              <a:fillRect/>
            </a:stretch>
          </p:blipFill>
          <p:spPr>
            <a:xfrm>
              <a:off x="3019086" y="2425700"/>
              <a:ext cx="3179011" cy="16383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724902" y="401320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C.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110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 George</dc:creator>
  <cp:lastModifiedBy>Brian  O'Dowd</cp:lastModifiedBy>
  <cp:revision>10</cp:revision>
  <cp:lastPrinted>2011-11-23T18:48:41Z</cp:lastPrinted>
  <dcterms:created xsi:type="dcterms:W3CDTF">2013-07-28T12:59:45Z</dcterms:created>
  <dcterms:modified xsi:type="dcterms:W3CDTF">2013-07-28T13:00:13Z</dcterms:modified>
</cp:coreProperties>
</file>