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936" y="-28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B2FF2-E7F2-49C2-BADA-CEB53CF2CF1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7F9B-973F-467D-9C0E-6EB12208E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50.tiff"/><Relationship Id="rId5" Type="http://schemas.openxmlformats.org/officeDocument/2006/relationships/image" Target="../media/image51.tiff"/><Relationship Id="rId6" Type="http://schemas.openxmlformats.org/officeDocument/2006/relationships/image" Target="../media/image52.tiff"/><Relationship Id="rId7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4" Type="http://schemas.openxmlformats.org/officeDocument/2006/relationships/image" Target="../media/image56.tiff"/><Relationship Id="rId5" Type="http://schemas.openxmlformats.org/officeDocument/2006/relationships/image" Target="../media/image57.tiff"/><Relationship Id="rId6" Type="http://schemas.openxmlformats.org/officeDocument/2006/relationships/image" Target="../media/image58.tiff"/><Relationship Id="rId7" Type="http://schemas.openxmlformats.org/officeDocument/2006/relationships/image" Target="../media/image5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4" Type="http://schemas.openxmlformats.org/officeDocument/2006/relationships/image" Target="../media/image62.tiff"/><Relationship Id="rId5" Type="http://schemas.openxmlformats.org/officeDocument/2006/relationships/image" Target="../media/image63.tiff"/><Relationship Id="rId6" Type="http://schemas.openxmlformats.org/officeDocument/2006/relationships/image" Target="../media/image64.tiff"/><Relationship Id="rId7" Type="http://schemas.openxmlformats.org/officeDocument/2006/relationships/image" Target="../media/image6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4" Type="http://schemas.openxmlformats.org/officeDocument/2006/relationships/image" Target="../media/image68.tiff"/><Relationship Id="rId5" Type="http://schemas.openxmlformats.org/officeDocument/2006/relationships/image" Target="../media/image69.tiff"/><Relationship Id="rId6" Type="http://schemas.openxmlformats.org/officeDocument/2006/relationships/image" Target="../media/image70.tiff"/><Relationship Id="rId7" Type="http://schemas.openxmlformats.org/officeDocument/2006/relationships/image" Target="../media/image7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6" Type="http://schemas.openxmlformats.org/officeDocument/2006/relationships/image" Target="../media/image11.tiff"/><Relationship Id="rId7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tiff"/><Relationship Id="rId6" Type="http://schemas.openxmlformats.org/officeDocument/2006/relationships/image" Target="../media/image17.tiff"/><Relationship Id="rId7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tiff"/><Relationship Id="rId5" Type="http://schemas.openxmlformats.org/officeDocument/2006/relationships/image" Target="../media/image22.tiff"/><Relationship Id="rId6" Type="http://schemas.openxmlformats.org/officeDocument/2006/relationships/image" Target="../media/image23.tiff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5" Type="http://schemas.openxmlformats.org/officeDocument/2006/relationships/image" Target="../media/image28.tiff"/><Relationship Id="rId6" Type="http://schemas.openxmlformats.org/officeDocument/2006/relationships/image" Target="../media/image29.tiff"/><Relationship Id="rId7" Type="http://schemas.openxmlformats.org/officeDocument/2006/relationships/image" Target="../media/image30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5" Type="http://schemas.openxmlformats.org/officeDocument/2006/relationships/image" Target="../media/image34.tiff"/><Relationship Id="rId6" Type="http://schemas.openxmlformats.org/officeDocument/2006/relationships/image" Target="../media/image35.tiff"/><Relationship Id="rId7" Type="http://schemas.openxmlformats.org/officeDocument/2006/relationships/image" Target="../media/image30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4" Type="http://schemas.openxmlformats.org/officeDocument/2006/relationships/image" Target="../media/image38.tiff"/><Relationship Id="rId5" Type="http://schemas.openxmlformats.org/officeDocument/2006/relationships/image" Target="../media/image39.tiff"/><Relationship Id="rId6" Type="http://schemas.openxmlformats.org/officeDocument/2006/relationships/image" Target="../media/image40.tiff"/><Relationship Id="rId7" Type="http://schemas.openxmlformats.org/officeDocument/2006/relationships/image" Target="../media/image4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4" Type="http://schemas.openxmlformats.org/officeDocument/2006/relationships/image" Target="../media/image44.tiff"/><Relationship Id="rId5" Type="http://schemas.openxmlformats.org/officeDocument/2006/relationships/image" Target="../media/image45.tiff"/><Relationship Id="rId6" Type="http://schemas.openxmlformats.org/officeDocument/2006/relationships/image" Target="../media/image46.tiff"/><Relationship Id="rId7" Type="http://schemas.openxmlformats.org/officeDocument/2006/relationships/image" Target="../media/image4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980729"/>
            <a:ext cx="8640960" cy="1470025"/>
          </a:xfrm>
        </p:spPr>
        <p:txBody>
          <a:bodyPr>
            <a:normAutofit/>
          </a:bodyPr>
          <a:lstStyle/>
          <a:p>
            <a:r>
              <a:rPr lang="en-CA" sz="3200" dirty="0" smtClean="0"/>
              <a:t>Atlas of </a:t>
            </a:r>
            <a:r>
              <a:rPr lang="en-CA" sz="3200" dirty="0" err="1" smtClean="0"/>
              <a:t>tdTomato</a:t>
            </a:r>
            <a:r>
              <a:rPr lang="en-CA" sz="3200" dirty="0" smtClean="0"/>
              <a:t> Fluorescence in </a:t>
            </a:r>
            <a:br>
              <a:rPr lang="en-CA" sz="3200" dirty="0" smtClean="0"/>
            </a:br>
            <a:r>
              <a:rPr lang="en-US" sz="3200" i="1" dirty="0" smtClean="0"/>
              <a:t>Dbx1 </a:t>
            </a:r>
            <a:r>
              <a:rPr lang="en-CA" sz="3200" dirty="0" smtClean="0"/>
              <a:t>mouse (P4) medulla oblongata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8208912" cy="1752600"/>
          </a:xfrm>
        </p:spPr>
        <p:txBody>
          <a:bodyPr>
            <a:noAutofit/>
          </a:bodyPr>
          <a:lstStyle/>
          <a:p>
            <a:pPr marL="174625" indent="-174625" algn="l"/>
            <a:r>
              <a:rPr lang="en-CA" sz="2800" baseline="30000" dirty="0" smtClean="0">
                <a:solidFill>
                  <a:schemeClr val="tx1"/>
                </a:solidFill>
              </a:rPr>
              <a:t>1</a:t>
            </a: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400" dirty="0" smtClean="0">
                <a:solidFill>
                  <a:schemeClr val="tx1"/>
                </a:solidFill>
              </a:rPr>
              <a:t>Department of Physiology, University of Alberta, </a:t>
            </a:r>
          </a:p>
          <a:p>
            <a:pPr marL="174625" indent="-174625" algn="l"/>
            <a:r>
              <a:rPr lang="en-CA" sz="2400" dirty="0">
                <a:solidFill>
                  <a:schemeClr val="tx1"/>
                </a:solidFill>
              </a:rPr>
              <a:t> </a:t>
            </a:r>
            <a:r>
              <a:rPr lang="en-CA" sz="2400" dirty="0" smtClean="0">
                <a:solidFill>
                  <a:schemeClr val="tx1"/>
                </a:solidFill>
              </a:rPr>
              <a:t>  Edmonton, AB, Canada</a:t>
            </a:r>
          </a:p>
          <a:p>
            <a:pPr marL="174625" indent="-174625" algn="l"/>
            <a:r>
              <a:rPr lang="en-CA" sz="2400" baseline="30000" dirty="0" smtClean="0">
                <a:solidFill>
                  <a:schemeClr val="tx1"/>
                </a:solidFill>
              </a:rPr>
              <a:t>2</a:t>
            </a:r>
            <a:r>
              <a:rPr lang="en-CA" sz="2400" dirty="0" smtClean="0">
                <a:solidFill>
                  <a:schemeClr val="tx1"/>
                </a:solidFill>
              </a:rPr>
              <a:t> Department of Applied Science, The College of William &amp; Mary, Williamsburg, VA, USA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55576" y="2996952"/>
            <a:ext cx="763284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Ruangkittisakul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Kottick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Picardo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MCD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Ballanyi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*, Del Negro CA</a:t>
            </a:r>
            <a:r>
              <a:rPr kumimoji="0" lang="en-CA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Klaus\Desktop\DBX13 Merged tdT-TD\DBX13-tdT-TD-merge\DBX-13-31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9219" name="Picture 3" descr="C:\Documents and Settings\Klaus\Desktop\DBX13 Merged tdT-TD\DBX13-tdT-TD-merge\DBX-13-32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9220" name="Picture 4" descr="C:\Documents and Settings\Klaus\Desktop\DBX13 Merged tdT-TD\DBX13-tdT-TD-merge\DBX-13-33-merged-tdT-TD-clean ad.tif"/>
          <p:cNvPicPr>
            <a:picLocks noChangeAspect="1" noChangeArrowheads="1"/>
          </p:cNvPicPr>
          <p:nvPr/>
        </p:nvPicPr>
        <p:blipFill>
          <a:blip r:embed="rId4" cstate="print"/>
          <a:srcRect t="20681"/>
          <a:stretch>
            <a:fillRect/>
          </a:stretch>
        </p:blipFill>
        <p:spPr bwMode="auto">
          <a:xfrm>
            <a:off x="1224000" y="4582800"/>
            <a:ext cx="3232150" cy="2071114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31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32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33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4000" y="180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+0.05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4000" y="396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+0.10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612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+0.15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Klaus\Desktop\DBX13 Merged tdT-TD\DBX13-tdT-TD-merge\DBX-13-34-merged-tdT-TD-clean ad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10243" name="Picture 3" descr="C:\Documents and Settings\Klaus\Desktop\DBX13 Merged tdT-TD\DBX13-tdT-TD-merge\DBX-13-35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10244" name="Picture 4" descr="C:\Documents and Settings\Klaus\Desktop\DBX13 Merged tdT-TD\DBX13-tdT-TD-merge\DBX-13-36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34-merge crop level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35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36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4000" y="180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+0.20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4000" y="396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+0.25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612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+0.30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Klaus\Desktop\DBX13 Merged tdT-TD\DBX13-tdT-TD-merge\DBX-13-37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11267" name="Picture 3" descr="C:\Documents and Settings\Klaus\Desktop\DBX13 Merged tdT-TD\DBX13-tdT-TD-merge\DBX-13-38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11268" name="Picture 4" descr="C:\Documents and Settings\Klaus\Desktop\DBX13 Merged tdT-TD\DBX13-tdT-TD-merge\DBX-13-39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37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38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39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4000" y="180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+0.35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4000" y="396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+0.40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612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+0.45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Klaus\Desktop\DBX13 Merged tdT-TD\DBX13-tdT-TD-merge\DBX-13-40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12291" name="Picture 3" descr="C:\Documents and Settings\Klaus\Desktop\DBX13 Merged tdT-TD\DBX13-tdT-TD-merge\DBX-13-41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12292" name="Picture 4" descr="C:\Documents and Settings\Klaus\Desktop\DBX13 Merged tdT-TD\DBX13-tdT-TD-merge\DBX-13-42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40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41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42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4000" y="180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+0.50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4000" y="396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+0.55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6120000"/>
            <a:ext cx="828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+0.60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Klaus\Desktop\DBX13 Merged tdT-TD\DBX13-tdT-TD-merge\DBX-13-07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72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6" descr="C:\Documents and Settings\Klaus\Desktop\DBX13 Merged tdT-TD\DBX13-tdT-TD-merge\DBX-13-08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5112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7" descr="C:\Documents and Settings\Klaus\Desktop\DBX13 Merged tdT-TD\DBX13-tdT-TD-merge\DBX-13-09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1128"/>
            <a:ext cx="3302000" cy="2032000"/>
          </a:xfrm>
          <a:prstGeom prst="rect">
            <a:avLst/>
          </a:prstGeom>
          <a:noFill/>
        </p:spPr>
      </p:pic>
      <p:pic>
        <p:nvPicPr>
          <p:cNvPr id="13314" name="Picture 2" descr="C:\Documents and Settings\Klaus\Desktop\DBX13 Merged tdT-TD\DBX13-tdT-merge\DBX-13-07-tdT-merge-crop-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1026" name="Picture 2" descr="C:\Documents and Settings\Klaus\Desktop\DBX13 Merged tdT-TD\DBX13-tdT-merge\Fog Atlas\DBX13-tdT-08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1027" name="Picture 3" descr="C:\Documents and Settings\Klaus\Desktop\DBX13 Merged tdT-TD\DBX13-tdT-merge\Fog Atlas\DBX13-tdT-09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-1.15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-1.10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-1.05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Klaus\Desktop\DBX13 Merged tdT-TD\DBX13-tdT-TD-merge\DBX-13-10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2051" name="Picture 3" descr="C:\Documents and Settings\Klaus\Desktop\DBX13 Merged tdT-TD\DBX13-tdT-TD-merge\DBX-13-11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2052" name="Picture 4" descr="C:\Documents and Settings\Klaus\Desktop\DBX13 Merged tdT-TD\DBX13-tdT-TD-merge\DBX-13-12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10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11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12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-1.00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-0.95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-0.90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Klaus\Desktop\DBX13 Merged tdT-TD\DBX13-tdT-TD-merge\DBX-13-13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3075" name="Picture 3" descr="C:\Documents and Settings\Klaus\Desktop\DBX13 Merged tdT-TD\DBX13-tdT-TD-merge\DBX-13-14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3076" name="Picture 4" descr="C:\Documents and Settings\Klaus\Desktop\DBX13 Merged tdT-TD\DBX13-tdT-TD-merge\DBX-13-15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13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14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15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-0.85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-0.80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-0.75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Klaus\Desktop\DBX13 Merged tdT-TD\DBX13-tdT-TD-merge\DBX-13-16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4099" name="Picture 3" descr="C:\Documents and Settings\Klaus\Desktop\DBX13 Merged tdT-TD\DBX13-tdT-TD-merge\DBX-13-17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4100" name="Picture 4" descr="C:\Documents and Settings\Klaus\Desktop\DBX13 Merged tdT-TD\DBX13-tdT-TD-merge\DBX-13-18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16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18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19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-0.70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-0.65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-0.60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Klaus\Desktop\DBX13 Merged tdT-TD\DBX13-tdT-TD-merge\DBX-13-19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5123" name="Picture 3" descr="C:\Documents and Settings\Klaus\Desktop\DBX13 Merged tdT-TD\DBX13-tdT-TD-merge\DBX-13-20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5124" name="Picture 4" descr="C:\Documents and Settings\Klaus\Desktop\DBX13 Merged tdT-TD\DBX13-tdT-TD-merge\DBX-13-21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20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21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22-merge crop level2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-0.55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-0.50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-0.45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Klaus\Desktop\DBX13 Merged tdT-TD\DBX13-tdT-TD-merge\DBX-13-22-merged-tdT-TD-clean a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000" y="244800"/>
            <a:ext cx="3302000" cy="2032000"/>
          </a:xfrm>
          <a:prstGeom prst="rect">
            <a:avLst/>
          </a:prstGeom>
          <a:noFill/>
        </p:spPr>
      </p:pic>
      <p:pic>
        <p:nvPicPr>
          <p:cNvPr id="6147" name="Picture 3" descr="C:\Documents and Settings\Klaus\Desktop\DBX13 Merged tdT-TD\DBX13-tdT-TD-merge\DBX-13-23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6148" name="Picture 4" descr="C:\Documents and Settings\Klaus\Desktop\DBX13 Merged tdT-TD\DBX13-tdT-TD-merge\DBX-13-24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-0.40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-0.35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-0.30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Documents and Settings\Klaus\Desktop\DBX13 Merged tdT-TD\DBX13-tdT-merge\Fog Atlas\DBX13-tdT-23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24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22-merge crop level2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Klaus\Desktop\DBX13 Merged tdT-TD\DBX13-tdT-TD-merge\DBX-13-25-merged-tdT-TD-clean ad.tif"/>
          <p:cNvPicPr>
            <a:picLocks noChangeAspect="1" noChangeArrowheads="1"/>
          </p:cNvPicPr>
          <p:nvPr/>
        </p:nvPicPr>
        <p:blipFill>
          <a:blip r:embed="rId2" cstate="print"/>
          <a:srcRect t="26030"/>
          <a:stretch>
            <a:fillRect/>
          </a:stretch>
        </p:blipFill>
        <p:spPr bwMode="auto">
          <a:xfrm>
            <a:off x="1224000" y="244800"/>
            <a:ext cx="3342640" cy="2046053"/>
          </a:xfrm>
          <a:prstGeom prst="rect">
            <a:avLst/>
          </a:prstGeom>
          <a:noFill/>
        </p:spPr>
      </p:pic>
      <p:pic>
        <p:nvPicPr>
          <p:cNvPr id="7171" name="Picture 3" descr="C:\Documents and Settings\Klaus\Desktop\DBX13 Merged tdT-TD\DBX13-tdT-TD-merge\DBX-13-26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7172" name="Picture 4" descr="C:\Documents and Settings\Klaus\Desktop\DBX13 Merged tdT-TD\DBX13-tdT-TD-merge\DBX-13-27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-0.15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Documents and Settings\Klaus\Desktop\DBX13 Merged tdT-TD\DBX13-tdT-merge\Fog Atlas\DBX13-tdT-25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26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5" name="Picture 5" descr="C:\Documents and Settings\Klaus\Desktop\DBX13 Merged tdT-TD\DBX13-tdT-merge\Fog Atlas\DBX13-tdT-27-merge crop level2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-0.25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-0.20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Klaus\Desktop\DBX13 Merged tdT-TD\DBX13-tdT-TD-merge\DBX-13-28-merged-tdT-TD-clean ad.tif"/>
          <p:cNvPicPr>
            <a:picLocks noChangeAspect="1" noChangeArrowheads="1"/>
          </p:cNvPicPr>
          <p:nvPr/>
        </p:nvPicPr>
        <p:blipFill>
          <a:blip r:embed="rId2" cstate="print"/>
          <a:srcRect t="25469"/>
          <a:stretch>
            <a:fillRect/>
          </a:stretch>
        </p:blipFill>
        <p:spPr bwMode="auto">
          <a:xfrm>
            <a:off x="1224000" y="244800"/>
            <a:ext cx="3304540" cy="2107020"/>
          </a:xfrm>
          <a:prstGeom prst="rect">
            <a:avLst/>
          </a:prstGeom>
          <a:noFill/>
        </p:spPr>
      </p:pic>
      <p:pic>
        <p:nvPicPr>
          <p:cNvPr id="8195" name="Picture 3" descr="C:\Documents and Settings\Klaus\Desktop\DBX13 Merged tdT-TD\DBX13-tdT-TD-merge\DBX-13-29-merged-tdT-TD-clean a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000" y="2404800"/>
            <a:ext cx="3302000" cy="2032000"/>
          </a:xfrm>
          <a:prstGeom prst="rect">
            <a:avLst/>
          </a:prstGeom>
          <a:noFill/>
        </p:spPr>
      </p:pic>
      <p:pic>
        <p:nvPicPr>
          <p:cNvPr id="8196" name="Picture 4" descr="C:\Documents and Settings\Klaus\Desktop\DBX13 Merged tdT-TD\DBX13-tdT-TD-merge\DBX-13-30-merged-tdT-TD-clean a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000" y="4582800"/>
            <a:ext cx="3302000" cy="2032000"/>
          </a:xfrm>
          <a:prstGeom prst="rect">
            <a:avLst/>
          </a:prstGeom>
          <a:noFill/>
        </p:spPr>
      </p:pic>
      <p:pic>
        <p:nvPicPr>
          <p:cNvPr id="2" name="Picture 2" descr="C:\Documents and Settings\Klaus\Desktop\DBX13 Merged tdT-TD\DBX13-tdT-merge\Fog Atlas\DBX13-tdT-28-merge crop level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4376" y="244800"/>
            <a:ext cx="3302000" cy="2032000"/>
          </a:xfrm>
          <a:prstGeom prst="rect">
            <a:avLst/>
          </a:prstGeom>
          <a:noFill/>
        </p:spPr>
      </p:pic>
      <p:pic>
        <p:nvPicPr>
          <p:cNvPr id="3" name="Picture 3" descr="C:\Documents and Settings\Klaus\Desktop\DBX13 Merged tdT-TD\DBX13-tdT-merge\Fog Atlas\DBX13-tdT-29-merge crop level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4376" y="2404800"/>
            <a:ext cx="3302000" cy="2032000"/>
          </a:xfrm>
          <a:prstGeom prst="rect">
            <a:avLst/>
          </a:prstGeom>
          <a:noFill/>
        </p:spPr>
      </p:pic>
      <p:pic>
        <p:nvPicPr>
          <p:cNvPr id="4" name="Picture 4" descr="C:\Documents and Settings\Klaus\Desktop\DBX13 Merged tdT-TD\DBX13-tdT-merge\Fog Atlas\DBX13-tdT-30-merge crop level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54376" y="4582800"/>
            <a:ext cx="3302000" cy="203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0000" y="612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0.00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000" y="180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-0.10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0000" y="3960000"/>
            <a:ext cx="720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-0.05 </a:t>
            </a:r>
          </a:p>
          <a:p>
            <a:pPr algn="ctr">
              <a:lnSpc>
                <a:spcPts val="1800"/>
              </a:lnSpc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mm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162</Words>
  <Application>Microsoft Macintosh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Atlas of tdTomato Fluorescence in  Dbx1 mouse (P4) medulla oblongata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of Dbx1 mouse (P4) medulla oblongata</dc:title>
  <dc:creator>AR</dc:creator>
  <cp:lastModifiedBy>Christopher Del Negro</cp:lastModifiedBy>
  <cp:revision>10</cp:revision>
  <dcterms:created xsi:type="dcterms:W3CDTF">2014-04-23T21:12:13Z</dcterms:created>
  <dcterms:modified xsi:type="dcterms:W3CDTF">2014-05-07T12:02:48Z</dcterms:modified>
</cp:coreProperties>
</file>