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08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6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08" autoAdjust="0"/>
    <p:restoredTop sz="94660"/>
  </p:normalViewPr>
  <p:slideViewPr>
    <p:cSldViewPr>
      <p:cViewPr>
        <p:scale>
          <a:sx n="70" d="100"/>
          <a:sy n="70" d="100"/>
        </p:scale>
        <p:origin x="-1974" y="-54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F7370-8137-48A9-9B36-93FD255E562B}" type="datetimeFigureOut">
              <a:rPr lang="ko-KR" altLang="en-US" smtClean="0"/>
              <a:t>2014-07-18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E7F467-1671-4A64-B470-828B4B2B14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897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2111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8493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455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6859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0762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2014-07-18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0489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2014-07-18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7155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2014-07-18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2577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2014-07-18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4299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2014-07-18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1779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A8AB-BF90-470B-9813-DB5F17B4677E}" type="datetimeFigureOut">
              <a:rPr lang="ko-KR" altLang="en-US" smtClean="0"/>
              <a:t>2014-07-18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1111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FA8AB-BF90-470B-9813-DB5F17B4677E}" type="datetimeFigureOut">
              <a:rPr lang="ko-KR" altLang="en-US" smtClean="0"/>
              <a:t>2014-07-18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6F702-3D02-43B5-8FC5-F9E627A9E80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6286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5261203" y="0"/>
            <a:ext cx="15967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</a:t>
            </a:r>
            <a:r>
              <a:rPr lang="ko-KR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400" b="1">
                <a:latin typeface="Times New Roman" panose="02020603050405020304" pitchFamily="18" charset="0"/>
                <a:cs typeface="Times New Roman" panose="02020603050405020304" pitchFamily="18" charset="0"/>
              </a:rPr>
              <a:t>file </a:t>
            </a:r>
            <a:r>
              <a:rPr lang="en-US" altLang="ko-KR" sz="1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en-US" altLang="ko-KR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053840"/>
              </p:ext>
            </p:extLst>
          </p:nvPr>
        </p:nvGraphicFramePr>
        <p:xfrm>
          <a:off x="5305732" y="1466153"/>
          <a:ext cx="1219612" cy="7621188"/>
        </p:xfrm>
        <a:graphic>
          <a:graphicData uri="http://schemas.openxmlformats.org/drawingml/2006/table">
            <a:tbl>
              <a:tblPr/>
              <a:tblGrid>
                <a:gridCol w="1219612"/>
              </a:tblGrid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ABCA1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ABCA2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ABCA3 Isoform X1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ABCA3 Isoform X2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ABCA13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ABCB1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ABCB6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ABCB7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ABCB8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ABCB10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ABCC1 Isoform X1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ABCC1 Isoform X2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ABCC1 Isoform X3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ABCC1 Isoform X4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ABCC1 Isoform X5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ABCC1 Isoform X6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ABCC1 Isoform X7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ABCC1 Isoform X8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ABCC1 Isoform X9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ABCC1 Isoform X10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ABCC2 Isoform X1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ABCC2 Isoform X2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ABCC-like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ABCD2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ABCD4 Isoform X1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ABCD4 Isoform X2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ABCE1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ABCF1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ABCF2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ABCF3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ABCG1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ABCG_125057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ABCG_90506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ABCG_75152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ABCG_105304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ABCG5 Isoform X1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ABCG5 Isoform X2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ABCH_139282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ABCH_88708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ABCH_103004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ABCH_55580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ABCH_68644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pic>
        <p:nvPicPr>
          <p:cNvPr id="19" name="Picture 2"/>
          <p:cNvPicPr preferRelativeResize="0"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255"/>
          <a:stretch/>
        </p:blipFill>
        <p:spPr bwMode="auto">
          <a:xfrm>
            <a:off x="965165" y="118550"/>
            <a:ext cx="1378056" cy="7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888823" y="173077"/>
            <a:ext cx="3600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0.0</a:t>
            </a:r>
            <a:endParaRPr lang="ko-KR" alt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11289" y="173077"/>
            <a:ext cx="3513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1.0</a:t>
            </a:r>
            <a:endParaRPr lang="ko-KR" alt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표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0977769"/>
              </p:ext>
            </p:extLst>
          </p:nvPr>
        </p:nvGraphicFramePr>
        <p:xfrm>
          <a:off x="5305732" y="1466153"/>
          <a:ext cx="1189038" cy="7621188"/>
        </p:xfrm>
        <a:graphic>
          <a:graphicData uri="http://schemas.openxmlformats.org/drawingml/2006/table">
            <a:tbl>
              <a:tblPr/>
              <a:tblGrid>
                <a:gridCol w="1189038"/>
              </a:tblGrid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ABCA1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ABCA3 isoform X1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ABCA3 isoform X2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ABCA5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ABCA13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ABCB1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ABCB6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ABCB7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ABCB8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ABCB10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ABCC1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isoform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ABCC1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isoform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ABCC1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isoform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ABCC1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isoform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ABCC1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isoform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ABCC1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isoform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ABCC1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isoform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ABCC1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isoform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ABCC1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isoform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ABCC1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isoform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ABCC2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isoform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ABCC2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isoform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X2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ABCC-like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ABCD2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ABCD4 isoform X1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ABCD4 isoform X2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ABCE1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ABCF1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ABCF2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ABCF3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ABCG1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ABCG_125057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ABCG_90506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ABCG_75152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ABCG_105304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ABCG5 isoform X1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ABCG5 isoform X2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F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ABCH_139282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ABCH_88708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ABCH_103004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ABCH_55580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</a:tr>
              <a:tr h="1656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ABCH_68644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1028883" y="327533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ko-KR" sz="1400" b="1" dirty="0" smtClean="0">
                <a:solidFill>
                  <a:srgbClr val="000000"/>
                </a:solidFill>
                <a:latin typeface="Times New Roman" pitchFamily="18" charset="0"/>
              </a:rPr>
              <a:t>I</a:t>
            </a:r>
            <a:endParaRPr lang="en-US" altLang="ko-KR" sz="1400" dirty="0">
              <a:latin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37753" y="327533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ko-KR" sz="1400" b="1" dirty="0">
                <a:solidFill>
                  <a:srgbClr val="000000"/>
                </a:solidFill>
                <a:latin typeface="Times New Roman" pitchFamily="18" charset="0"/>
              </a:rPr>
              <a:t>II</a:t>
            </a:r>
            <a:endParaRPr lang="ko-KR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58498" y="327533"/>
            <a:ext cx="53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</a:t>
            </a:r>
            <a:endParaRPr lang="ko-KR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26743" y="327533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</a:t>
            </a:r>
            <a:r>
              <a:rPr lang="en-US" altLang="ko-KR" sz="1400" b="1" dirty="0" smtClean="0">
                <a:solidFill>
                  <a:srgbClr val="000000"/>
                </a:solidFill>
                <a:latin typeface="Times New Roman" pitchFamily="18" charset="0"/>
              </a:rPr>
              <a:t>I</a:t>
            </a:r>
            <a:endParaRPr lang="ko-KR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098402" y="327533"/>
            <a:ext cx="557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ko-KR" sz="1400" b="1" dirty="0" smtClean="0">
                <a:solidFill>
                  <a:srgbClr val="000000"/>
                </a:solidFill>
                <a:latin typeface="Times New Roman" pitchFamily="18" charset="0"/>
              </a:rPr>
              <a:t>III</a:t>
            </a:r>
            <a:endParaRPr lang="ko-KR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68233" y="327533"/>
            <a:ext cx="532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NIII</a:t>
            </a:r>
            <a:endParaRPr lang="ko-KR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24603" y="327533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endParaRPr lang="ko-KR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757223" y="327533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ko-KR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7" name="Picture 4" descr="C:\Users\CBJeong\Desktop\3.jpg"/>
          <p:cNvPicPr preferRelativeResize="0"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5841" r="45886"/>
          <a:stretch/>
        </p:blipFill>
        <p:spPr bwMode="auto">
          <a:xfrm>
            <a:off x="964382" y="612084"/>
            <a:ext cx="4283280" cy="848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51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9678</TotalTime>
  <Words>177</Words>
  <Application>Microsoft Office PowerPoint</Application>
  <PresentationFormat>화면 슬라이드 쇼(4:3)</PresentationFormat>
  <Paragraphs>103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JCB</dc:creator>
  <cp:lastModifiedBy>JSR</cp:lastModifiedBy>
  <cp:revision>166</cp:revision>
  <cp:lastPrinted>2013-12-05T12:01:32Z</cp:lastPrinted>
  <dcterms:created xsi:type="dcterms:W3CDTF">2013-01-14T11:02:46Z</dcterms:created>
  <dcterms:modified xsi:type="dcterms:W3CDTF">2014-07-18T07:28:53Z</dcterms:modified>
</cp:coreProperties>
</file>