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3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8" autoAdjust="0"/>
    <p:restoredTop sz="94660"/>
  </p:normalViewPr>
  <p:slideViewPr>
    <p:cSldViewPr>
      <p:cViewPr>
        <p:scale>
          <a:sx n="70" d="100"/>
          <a:sy n="70" d="100"/>
        </p:scale>
        <p:origin x="-2802" y="-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7370-8137-48A9-9B36-93FD255E562B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7F467-1671-4A64-B470-828B4B2B14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89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11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849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5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85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76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48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15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257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29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77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11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28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"/>
            <a:ext cx="2852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Subfamily D</a:t>
            </a:r>
            <a:endParaRPr lang="ko-KR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971550" y="2276476"/>
            <a:ext cx="4911725" cy="4691063"/>
            <a:chOff x="612" y="1434"/>
            <a:chExt cx="3094" cy="2955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884" y="1434"/>
              <a:ext cx="41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DmCG2316</a:t>
              </a:r>
              <a:endParaRPr kumimoji="1" lang="ko-KR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1537" y="1480"/>
              <a:ext cx="1344" cy="69"/>
            </a:xfrm>
            <a:custGeom>
              <a:avLst/>
              <a:gdLst>
                <a:gd name="T0" fmla="*/ 0 w 1344"/>
                <a:gd name="T1" fmla="*/ 69 h 69"/>
                <a:gd name="T2" fmla="*/ 0 w 1344"/>
                <a:gd name="T3" fmla="*/ 0 h 69"/>
                <a:gd name="T4" fmla="*/ 1344 w 1344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4" h="69">
                  <a:moveTo>
                    <a:pt x="0" y="69"/>
                  </a:moveTo>
                  <a:lnTo>
                    <a:pt x="0" y="0"/>
                  </a:lnTo>
                  <a:lnTo>
                    <a:pt x="1344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758" y="1578"/>
              <a:ext cx="37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TjABCD2</a:t>
              </a:r>
              <a:endParaRPr kumimoji="1" lang="ko-KR" altLang="ko-K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537" y="1555"/>
              <a:ext cx="1218" cy="69"/>
            </a:xfrm>
            <a:custGeom>
              <a:avLst/>
              <a:gdLst>
                <a:gd name="T0" fmla="*/ 0 w 1218"/>
                <a:gd name="T1" fmla="*/ 0 h 69"/>
                <a:gd name="T2" fmla="*/ 0 w 1218"/>
                <a:gd name="T3" fmla="*/ 69 h 69"/>
                <a:gd name="T4" fmla="*/ 1218 w 1218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8" h="69">
                  <a:moveTo>
                    <a:pt x="0" y="0"/>
                  </a:moveTo>
                  <a:lnTo>
                    <a:pt x="0" y="69"/>
                  </a:lnTo>
                  <a:lnTo>
                    <a:pt x="1218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1515" y="1552"/>
              <a:ext cx="22" cy="105"/>
            </a:xfrm>
            <a:custGeom>
              <a:avLst/>
              <a:gdLst>
                <a:gd name="T0" fmla="*/ 0 w 22"/>
                <a:gd name="T1" fmla="*/ 105 h 105"/>
                <a:gd name="T2" fmla="*/ 0 w 22"/>
                <a:gd name="T3" fmla="*/ 0 h 105"/>
                <a:gd name="T4" fmla="*/ 22 w 2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5">
                  <a:moveTo>
                    <a:pt x="0" y="105"/>
                  </a:moveTo>
                  <a:lnTo>
                    <a:pt x="0" y="0"/>
                  </a:lnTo>
                  <a:lnTo>
                    <a:pt x="22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746" y="1722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Dp347330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1515" y="1663"/>
              <a:ext cx="1228" cy="105"/>
            </a:xfrm>
            <a:custGeom>
              <a:avLst/>
              <a:gdLst>
                <a:gd name="T0" fmla="*/ 0 w 1228"/>
                <a:gd name="T1" fmla="*/ 0 h 105"/>
                <a:gd name="T2" fmla="*/ 0 w 1228"/>
                <a:gd name="T3" fmla="*/ 105 h 105"/>
                <a:gd name="T4" fmla="*/ 1228 w 122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8" h="105">
                  <a:moveTo>
                    <a:pt x="0" y="0"/>
                  </a:moveTo>
                  <a:lnTo>
                    <a:pt x="0" y="105"/>
                  </a:lnTo>
                  <a:lnTo>
                    <a:pt x="1228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1380" y="1660"/>
              <a:ext cx="135" cy="159"/>
            </a:xfrm>
            <a:custGeom>
              <a:avLst/>
              <a:gdLst>
                <a:gd name="T0" fmla="*/ 0 w 135"/>
                <a:gd name="T1" fmla="*/ 159 h 159"/>
                <a:gd name="T2" fmla="*/ 0 w 135"/>
                <a:gd name="T3" fmla="*/ 0 h 159"/>
                <a:gd name="T4" fmla="*/ 135 w 135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159">
                  <a:moveTo>
                    <a:pt x="0" y="159"/>
                  </a:moveTo>
                  <a:lnTo>
                    <a:pt x="0" y="0"/>
                  </a:lnTo>
                  <a:lnTo>
                    <a:pt x="135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2727" y="1866"/>
              <a:ext cx="55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hABCD1</a:t>
              </a:r>
              <a:r>
                <a:rPr kumimoji="1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/ALDP</a:t>
              </a:r>
              <a:endParaRPr kumimoji="1" lang="ko-KR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695" y="1912"/>
              <a:ext cx="1029" cy="69"/>
            </a:xfrm>
            <a:custGeom>
              <a:avLst/>
              <a:gdLst>
                <a:gd name="T0" fmla="*/ 0 w 1029"/>
                <a:gd name="T1" fmla="*/ 69 h 69"/>
                <a:gd name="T2" fmla="*/ 0 w 1029"/>
                <a:gd name="T3" fmla="*/ 0 h 69"/>
                <a:gd name="T4" fmla="*/ 1029 w 102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9" h="69">
                  <a:moveTo>
                    <a:pt x="0" y="69"/>
                  </a:moveTo>
                  <a:lnTo>
                    <a:pt x="0" y="0"/>
                  </a:lnTo>
                  <a:lnTo>
                    <a:pt x="102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2707" y="2010"/>
              <a:ext cx="56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hABCD2</a:t>
              </a:r>
              <a:r>
                <a:rPr kumimoji="1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/ALDR</a:t>
              </a:r>
              <a:endParaRPr kumimoji="1" lang="ko-KR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1695" y="1987"/>
              <a:ext cx="1009" cy="69"/>
            </a:xfrm>
            <a:custGeom>
              <a:avLst/>
              <a:gdLst>
                <a:gd name="T0" fmla="*/ 0 w 1009"/>
                <a:gd name="T1" fmla="*/ 0 h 69"/>
                <a:gd name="T2" fmla="*/ 0 w 1009"/>
                <a:gd name="T3" fmla="*/ 69 h 69"/>
                <a:gd name="T4" fmla="*/ 1009 w 1009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9" h="69">
                  <a:moveTo>
                    <a:pt x="0" y="0"/>
                  </a:moveTo>
                  <a:lnTo>
                    <a:pt x="0" y="69"/>
                  </a:lnTo>
                  <a:lnTo>
                    <a:pt x="1009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1380" y="1825"/>
              <a:ext cx="315" cy="159"/>
            </a:xfrm>
            <a:custGeom>
              <a:avLst/>
              <a:gdLst>
                <a:gd name="T0" fmla="*/ 0 w 315"/>
                <a:gd name="T1" fmla="*/ 0 h 159"/>
                <a:gd name="T2" fmla="*/ 0 w 315"/>
                <a:gd name="T3" fmla="*/ 159 h 159"/>
                <a:gd name="T4" fmla="*/ 315 w 315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5" h="159">
                  <a:moveTo>
                    <a:pt x="0" y="0"/>
                  </a:moveTo>
                  <a:lnTo>
                    <a:pt x="0" y="159"/>
                  </a:lnTo>
                  <a:lnTo>
                    <a:pt x="315" y="15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1377" y="1822"/>
              <a:ext cx="3" cy="186"/>
            </a:xfrm>
            <a:custGeom>
              <a:avLst/>
              <a:gdLst>
                <a:gd name="T0" fmla="*/ 0 w 3"/>
                <a:gd name="T1" fmla="*/ 186 h 186"/>
                <a:gd name="T2" fmla="*/ 0 w 3"/>
                <a:gd name="T3" fmla="*/ 0 h 186"/>
                <a:gd name="T4" fmla="*/ 3 w 3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86">
                  <a:moveTo>
                    <a:pt x="0" y="186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730" y="2154"/>
              <a:ext cx="40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CeTo2D1.5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1377" y="2014"/>
              <a:ext cx="1350" cy="186"/>
            </a:xfrm>
            <a:custGeom>
              <a:avLst/>
              <a:gdLst>
                <a:gd name="T0" fmla="*/ 0 w 1350"/>
                <a:gd name="T1" fmla="*/ 0 h 186"/>
                <a:gd name="T2" fmla="*/ 0 w 1350"/>
                <a:gd name="T3" fmla="*/ 186 h 186"/>
                <a:gd name="T4" fmla="*/ 1350 w 1350"/>
                <a:gd name="T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186">
                  <a:moveTo>
                    <a:pt x="0" y="0"/>
                  </a:moveTo>
                  <a:lnTo>
                    <a:pt x="0" y="186"/>
                  </a:lnTo>
                  <a:lnTo>
                    <a:pt x="1350" y="186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892" y="2011"/>
              <a:ext cx="485" cy="281"/>
            </a:xfrm>
            <a:custGeom>
              <a:avLst/>
              <a:gdLst>
                <a:gd name="T0" fmla="*/ 0 w 485"/>
                <a:gd name="T1" fmla="*/ 281 h 281"/>
                <a:gd name="T2" fmla="*/ 0 w 485"/>
                <a:gd name="T3" fmla="*/ 0 h 281"/>
                <a:gd name="T4" fmla="*/ 485 w 485"/>
                <a:gd name="T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5" h="281">
                  <a:moveTo>
                    <a:pt x="0" y="281"/>
                  </a:moveTo>
                  <a:lnTo>
                    <a:pt x="0" y="0"/>
                  </a:lnTo>
                  <a:lnTo>
                    <a:pt x="485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23"/>
            <p:cNvSpPr>
              <a:spLocks noChangeArrowheads="1"/>
            </p:cNvSpPr>
            <p:nvPr/>
          </p:nvSpPr>
          <p:spPr bwMode="auto">
            <a:xfrm>
              <a:off x="2764" y="2298"/>
              <a:ext cx="39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CeC44B7.8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1882" y="2344"/>
              <a:ext cx="879" cy="69"/>
            </a:xfrm>
            <a:custGeom>
              <a:avLst/>
              <a:gdLst>
                <a:gd name="T0" fmla="*/ 0 w 879"/>
                <a:gd name="T1" fmla="*/ 69 h 69"/>
                <a:gd name="T2" fmla="*/ 0 w 879"/>
                <a:gd name="T3" fmla="*/ 0 h 69"/>
                <a:gd name="T4" fmla="*/ 879 w 87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" h="69">
                  <a:moveTo>
                    <a:pt x="0" y="69"/>
                  </a:moveTo>
                  <a:lnTo>
                    <a:pt x="0" y="0"/>
                  </a:lnTo>
                  <a:lnTo>
                    <a:pt x="87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2751" y="2442"/>
              <a:ext cx="39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CeC44B7.9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882" y="2419"/>
              <a:ext cx="866" cy="69"/>
            </a:xfrm>
            <a:custGeom>
              <a:avLst/>
              <a:gdLst>
                <a:gd name="T0" fmla="*/ 0 w 866"/>
                <a:gd name="T1" fmla="*/ 0 h 69"/>
                <a:gd name="T2" fmla="*/ 0 w 866"/>
                <a:gd name="T3" fmla="*/ 69 h 69"/>
                <a:gd name="T4" fmla="*/ 866 w 8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6" h="69">
                  <a:moveTo>
                    <a:pt x="0" y="0"/>
                  </a:moveTo>
                  <a:lnTo>
                    <a:pt x="0" y="69"/>
                  </a:lnTo>
                  <a:lnTo>
                    <a:pt x="8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1465" y="2416"/>
              <a:ext cx="417" cy="159"/>
            </a:xfrm>
            <a:custGeom>
              <a:avLst/>
              <a:gdLst>
                <a:gd name="T0" fmla="*/ 0 w 417"/>
                <a:gd name="T1" fmla="*/ 159 h 159"/>
                <a:gd name="T2" fmla="*/ 0 w 417"/>
                <a:gd name="T3" fmla="*/ 0 h 159"/>
                <a:gd name="T4" fmla="*/ 417 w 417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7" h="159">
                  <a:moveTo>
                    <a:pt x="0" y="159"/>
                  </a:moveTo>
                  <a:lnTo>
                    <a:pt x="0" y="0"/>
                  </a:lnTo>
                  <a:lnTo>
                    <a:pt x="417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2755" y="2586"/>
              <a:ext cx="45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DmCG12703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560" y="2632"/>
              <a:ext cx="1192" cy="105"/>
            </a:xfrm>
            <a:custGeom>
              <a:avLst/>
              <a:gdLst>
                <a:gd name="T0" fmla="*/ 0 w 1192"/>
                <a:gd name="T1" fmla="*/ 105 h 105"/>
                <a:gd name="T2" fmla="*/ 0 w 1192"/>
                <a:gd name="T3" fmla="*/ 0 h 105"/>
                <a:gd name="T4" fmla="*/ 1192 w 119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2" h="105">
                  <a:moveTo>
                    <a:pt x="0" y="105"/>
                  </a:moveTo>
                  <a:lnTo>
                    <a:pt x="0" y="0"/>
                  </a:lnTo>
                  <a:lnTo>
                    <a:pt x="1192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2752" y="2730"/>
              <a:ext cx="58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hABCD3</a:t>
              </a:r>
              <a:r>
                <a:rPr kumimoji="1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/PMP70</a:t>
              </a:r>
              <a:endParaRPr kumimoji="1" lang="ko-KR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651" y="2776"/>
              <a:ext cx="1098" cy="69"/>
            </a:xfrm>
            <a:custGeom>
              <a:avLst/>
              <a:gdLst>
                <a:gd name="T0" fmla="*/ 0 w 1098"/>
                <a:gd name="T1" fmla="*/ 69 h 69"/>
                <a:gd name="T2" fmla="*/ 0 w 1098"/>
                <a:gd name="T3" fmla="*/ 0 h 69"/>
                <a:gd name="T4" fmla="*/ 1098 w 1098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8" h="69">
                  <a:moveTo>
                    <a:pt x="0" y="69"/>
                  </a:moveTo>
                  <a:lnTo>
                    <a:pt x="0" y="0"/>
                  </a:lnTo>
                  <a:lnTo>
                    <a:pt x="109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2812" y="2874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Dp347326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5152" name="Freeform 33"/>
            <p:cNvSpPr>
              <a:spLocks/>
            </p:cNvSpPr>
            <p:nvPr/>
          </p:nvSpPr>
          <p:spPr bwMode="auto">
            <a:xfrm>
              <a:off x="1651" y="2851"/>
              <a:ext cx="1158" cy="69"/>
            </a:xfrm>
            <a:custGeom>
              <a:avLst/>
              <a:gdLst>
                <a:gd name="T0" fmla="*/ 0 w 1158"/>
                <a:gd name="T1" fmla="*/ 0 h 69"/>
                <a:gd name="T2" fmla="*/ 0 w 1158"/>
                <a:gd name="T3" fmla="*/ 69 h 69"/>
                <a:gd name="T4" fmla="*/ 1158 w 1158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8" h="69">
                  <a:moveTo>
                    <a:pt x="0" y="0"/>
                  </a:moveTo>
                  <a:lnTo>
                    <a:pt x="0" y="69"/>
                  </a:lnTo>
                  <a:lnTo>
                    <a:pt x="1158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53" name="Freeform 34"/>
            <p:cNvSpPr>
              <a:spLocks/>
            </p:cNvSpPr>
            <p:nvPr/>
          </p:nvSpPr>
          <p:spPr bwMode="auto">
            <a:xfrm>
              <a:off x="1560" y="2743"/>
              <a:ext cx="91" cy="105"/>
            </a:xfrm>
            <a:custGeom>
              <a:avLst/>
              <a:gdLst>
                <a:gd name="T0" fmla="*/ 0 w 91"/>
                <a:gd name="T1" fmla="*/ 0 h 105"/>
                <a:gd name="T2" fmla="*/ 0 w 91"/>
                <a:gd name="T3" fmla="*/ 105 h 105"/>
                <a:gd name="T4" fmla="*/ 91 w 91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105">
                  <a:moveTo>
                    <a:pt x="0" y="0"/>
                  </a:moveTo>
                  <a:lnTo>
                    <a:pt x="0" y="105"/>
                  </a:lnTo>
                  <a:lnTo>
                    <a:pt x="91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54" name="Freeform 35"/>
            <p:cNvSpPr>
              <a:spLocks/>
            </p:cNvSpPr>
            <p:nvPr/>
          </p:nvSpPr>
          <p:spPr bwMode="auto">
            <a:xfrm>
              <a:off x="1465" y="2581"/>
              <a:ext cx="95" cy="159"/>
            </a:xfrm>
            <a:custGeom>
              <a:avLst/>
              <a:gdLst>
                <a:gd name="T0" fmla="*/ 0 w 95"/>
                <a:gd name="T1" fmla="*/ 0 h 159"/>
                <a:gd name="T2" fmla="*/ 0 w 95"/>
                <a:gd name="T3" fmla="*/ 159 h 159"/>
                <a:gd name="T4" fmla="*/ 95 w 95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59">
                  <a:moveTo>
                    <a:pt x="0" y="0"/>
                  </a:moveTo>
                  <a:lnTo>
                    <a:pt x="0" y="159"/>
                  </a:lnTo>
                  <a:lnTo>
                    <a:pt x="95" y="15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48" name="Freeform 36"/>
            <p:cNvSpPr>
              <a:spLocks/>
            </p:cNvSpPr>
            <p:nvPr/>
          </p:nvSpPr>
          <p:spPr bwMode="auto">
            <a:xfrm>
              <a:off x="892" y="2298"/>
              <a:ext cx="573" cy="280"/>
            </a:xfrm>
            <a:custGeom>
              <a:avLst/>
              <a:gdLst>
                <a:gd name="T0" fmla="*/ 0 w 573"/>
                <a:gd name="T1" fmla="*/ 0 h 280"/>
                <a:gd name="T2" fmla="*/ 0 w 573"/>
                <a:gd name="T3" fmla="*/ 280 h 280"/>
                <a:gd name="T4" fmla="*/ 573 w 573"/>
                <a:gd name="T5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3" h="280">
                  <a:moveTo>
                    <a:pt x="0" y="0"/>
                  </a:moveTo>
                  <a:lnTo>
                    <a:pt x="0" y="280"/>
                  </a:lnTo>
                  <a:lnTo>
                    <a:pt x="573" y="28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49" name="Freeform 37"/>
            <p:cNvSpPr>
              <a:spLocks/>
            </p:cNvSpPr>
            <p:nvPr/>
          </p:nvSpPr>
          <p:spPr bwMode="auto">
            <a:xfrm>
              <a:off x="798" y="2295"/>
              <a:ext cx="94" cy="381"/>
            </a:xfrm>
            <a:custGeom>
              <a:avLst/>
              <a:gdLst>
                <a:gd name="T0" fmla="*/ 0 w 94"/>
                <a:gd name="T1" fmla="*/ 381 h 381"/>
                <a:gd name="T2" fmla="*/ 0 w 94"/>
                <a:gd name="T3" fmla="*/ 0 h 381"/>
                <a:gd name="T4" fmla="*/ 94 w 94"/>
                <a:gd name="T5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381">
                  <a:moveTo>
                    <a:pt x="0" y="381"/>
                  </a:move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1" name="Rectangle 38"/>
            <p:cNvSpPr>
              <a:spLocks noChangeArrowheads="1"/>
            </p:cNvSpPr>
            <p:nvPr/>
          </p:nvSpPr>
          <p:spPr bwMode="auto">
            <a:xfrm>
              <a:off x="3015" y="3018"/>
              <a:ext cx="30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ScPXA2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52" name="Freeform 39"/>
            <p:cNvSpPr>
              <a:spLocks/>
            </p:cNvSpPr>
            <p:nvPr/>
          </p:nvSpPr>
          <p:spPr bwMode="auto">
            <a:xfrm>
              <a:off x="798" y="2682"/>
              <a:ext cx="2214" cy="382"/>
            </a:xfrm>
            <a:custGeom>
              <a:avLst/>
              <a:gdLst>
                <a:gd name="T0" fmla="*/ 0 w 2214"/>
                <a:gd name="T1" fmla="*/ 0 h 382"/>
                <a:gd name="T2" fmla="*/ 0 w 2214"/>
                <a:gd name="T3" fmla="*/ 382 h 382"/>
                <a:gd name="T4" fmla="*/ 2214 w 2214"/>
                <a:gd name="T5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4" h="382">
                  <a:moveTo>
                    <a:pt x="0" y="0"/>
                  </a:moveTo>
                  <a:lnTo>
                    <a:pt x="0" y="382"/>
                  </a:lnTo>
                  <a:lnTo>
                    <a:pt x="2214" y="382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3" name="Freeform 40"/>
            <p:cNvSpPr>
              <a:spLocks/>
            </p:cNvSpPr>
            <p:nvPr/>
          </p:nvSpPr>
          <p:spPr bwMode="auto">
            <a:xfrm>
              <a:off x="714" y="2679"/>
              <a:ext cx="84" cy="261"/>
            </a:xfrm>
            <a:custGeom>
              <a:avLst/>
              <a:gdLst>
                <a:gd name="T0" fmla="*/ 0 w 84"/>
                <a:gd name="T1" fmla="*/ 261 h 261"/>
                <a:gd name="T2" fmla="*/ 0 w 84"/>
                <a:gd name="T3" fmla="*/ 0 h 261"/>
                <a:gd name="T4" fmla="*/ 84 w 84"/>
                <a:gd name="T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261">
                  <a:moveTo>
                    <a:pt x="0" y="261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4" name="Rectangle 41"/>
            <p:cNvSpPr>
              <a:spLocks noChangeArrowheads="1"/>
            </p:cNvSpPr>
            <p:nvPr/>
          </p:nvSpPr>
          <p:spPr bwMode="auto">
            <a:xfrm>
              <a:off x="2778" y="3162"/>
              <a:ext cx="30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ScPXA1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55" name="Freeform 42"/>
            <p:cNvSpPr>
              <a:spLocks/>
            </p:cNvSpPr>
            <p:nvPr/>
          </p:nvSpPr>
          <p:spPr bwMode="auto">
            <a:xfrm>
              <a:off x="714" y="2946"/>
              <a:ext cx="2061" cy="262"/>
            </a:xfrm>
            <a:custGeom>
              <a:avLst/>
              <a:gdLst>
                <a:gd name="T0" fmla="*/ 0 w 2061"/>
                <a:gd name="T1" fmla="*/ 0 h 262"/>
                <a:gd name="T2" fmla="*/ 0 w 2061"/>
                <a:gd name="T3" fmla="*/ 262 h 262"/>
                <a:gd name="T4" fmla="*/ 2061 w 2061"/>
                <a:gd name="T5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" h="262">
                  <a:moveTo>
                    <a:pt x="0" y="0"/>
                  </a:moveTo>
                  <a:lnTo>
                    <a:pt x="0" y="262"/>
                  </a:lnTo>
                  <a:lnTo>
                    <a:pt x="2061" y="262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6" name="Freeform 43"/>
            <p:cNvSpPr>
              <a:spLocks/>
            </p:cNvSpPr>
            <p:nvPr/>
          </p:nvSpPr>
          <p:spPr bwMode="auto">
            <a:xfrm>
              <a:off x="612" y="2943"/>
              <a:ext cx="102" cy="282"/>
            </a:xfrm>
            <a:custGeom>
              <a:avLst/>
              <a:gdLst>
                <a:gd name="T0" fmla="*/ 0 w 102"/>
                <a:gd name="T1" fmla="*/ 282 h 282"/>
                <a:gd name="T2" fmla="*/ 0 w 102"/>
                <a:gd name="T3" fmla="*/ 0 h 282"/>
                <a:gd name="T4" fmla="*/ 102 w 102"/>
                <a:gd name="T5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282">
                  <a:moveTo>
                    <a:pt x="0" y="282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7" name="Rectangle 44"/>
            <p:cNvSpPr>
              <a:spLocks noChangeArrowheads="1"/>
            </p:cNvSpPr>
            <p:nvPr/>
          </p:nvSpPr>
          <p:spPr bwMode="auto">
            <a:xfrm>
              <a:off x="3015" y="3306"/>
              <a:ext cx="40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CeT10H9.5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58" name="Freeform 45"/>
            <p:cNvSpPr>
              <a:spLocks/>
            </p:cNvSpPr>
            <p:nvPr/>
          </p:nvSpPr>
          <p:spPr bwMode="auto">
            <a:xfrm>
              <a:off x="954" y="3352"/>
              <a:ext cx="2058" cy="159"/>
            </a:xfrm>
            <a:custGeom>
              <a:avLst/>
              <a:gdLst>
                <a:gd name="T0" fmla="*/ 0 w 2058"/>
                <a:gd name="T1" fmla="*/ 159 h 159"/>
                <a:gd name="T2" fmla="*/ 0 w 2058"/>
                <a:gd name="T3" fmla="*/ 0 h 159"/>
                <a:gd name="T4" fmla="*/ 2058 w 2058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8" h="159">
                  <a:moveTo>
                    <a:pt x="0" y="159"/>
                  </a:moveTo>
                  <a:lnTo>
                    <a:pt x="0" y="0"/>
                  </a:lnTo>
                  <a:lnTo>
                    <a:pt x="2058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9" name="Rectangle 46"/>
            <p:cNvSpPr>
              <a:spLocks noChangeArrowheads="1"/>
            </p:cNvSpPr>
            <p:nvPr/>
          </p:nvSpPr>
          <p:spPr bwMode="auto">
            <a:xfrm>
              <a:off x="2886" y="3450"/>
              <a:ext cx="44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CeC54G10.3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60" name="Freeform 47"/>
            <p:cNvSpPr>
              <a:spLocks/>
            </p:cNvSpPr>
            <p:nvPr/>
          </p:nvSpPr>
          <p:spPr bwMode="auto">
            <a:xfrm>
              <a:off x="1042" y="3496"/>
              <a:ext cx="1841" cy="177"/>
            </a:xfrm>
            <a:custGeom>
              <a:avLst/>
              <a:gdLst>
                <a:gd name="T0" fmla="*/ 0 w 1841"/>
                <a:gd name="T1" fmla="*/ 177 h 177"/>
                <a:gd name="T2" fmla="*/ 0 w 1841"/>
                <a:gd name="T3" fmla="*/ 0 h 177"/>
                <a:gd name="T4" fmla="*/ 1841 w 1841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1" h="177">
                  <a:moveTo>
                    <a:pt x="0" y="177"/>
                  </a:moveTo>
                  <a:lnTo>
                    <a:pt x="0" y="0"/>
                  </a:lnTo>
                  <a:lnTo>
                    <a:pt x="184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1" name="Rectangle 48"/>
            <p:cNvSpPr>
              <a:spLocks noChangeArrowheads="1"/>
            </p:cNvSpPr>
            <p:nvPr/>
          </p:nvSpPr>
          <p:spPr bwMode="auto">
            <a:xfrm>
              <a:off x="2830" y="3594"/>
              <a:ext cx="58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hABCD4</a:t>
              </a:r>
              <a:r>
                <a:rPr kumimoji="1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/PMP69</a:t>
              </a:r>
              <a:endParaRPr kumimoji="1" lang="ko-KR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62" name="Freeform 49"/>
            <p:cNvSpPr>
              <a:spLocks/>
            </p:cNvSpPr>
            <p:nvPr/>
          </p:nvSpPr>
          <p:spPr bwMode="auto">
            <a:xfrm>
              <a:off x="1278" y="3640"/>
              <a:ext cx="1549" cy="69"/>
            </a:xfrm>
            <a:custGeom>
              <a:avLst/>
              <a:gdLst>
                <a:gd name="T0" fmla="*/ 0 w 1549"/>
                <a:gd name="T1" fmla="*/ 69 h 69"/>
                <a:gd name="T2" fmla="*/ 0 w 1549"/>
                <a:gd name="T3" fmla="*/ 0 h 69"/>
                <a:gd name="T4" fmla="*/ 1549 w 154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9" h="69">
                  <a:moveTo>
                    <a:pt x="0" y="69"/>
                  </a:moveTo>
                  <a:lnTo>
                    <a:pt x="0" y="0"/>
                  </a:lnTo>
                  <a:lnTo>
                    <a:pt x="1549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3" name="Rectangle 50"/>
            <p:cNvSpPr>
              <a:spLocks noChangeArrowheads="1"/>
            </p:cNvSpPr>
            <p:nvPr/>
          </p:nvSpPr>
          <p:spPr bwMode="auto">
            <a:xfrm>
              <a:off x="2790" y="3738"/>
              <a:ext cx="3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Dp303977</a:t>
              </a:r>
              <a:endParaRPr kumimoji="1" lang="ko-KR" altLang="ko-K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64" name="Freeform 51"/>
            <p:cNvSpPr>
              <a:spLocks/>
            </p:cNvSpPr>
            <p:nvPr/>
          </p:nvSpPr>
          <p:spPr bwMode="auto">
            <a:xfrm>
              <a:off x="1278" y="3715"/>
              <a:ext cx="1509" cy="69"/>
            </a:xfrm>
            <a:custGeom>
              <a:avLst/>
              <a:gdLst>
                <a:gd name="T0" fmla="*/ 0 w 1509"/>
                <a:gd name="T1" fmla="*/ 0 h 69"/>
                <a:gd name="T2" fmla="*/ 0 w 1509"/>
                <a:gd name="T3" fmla="*/ 69 h 69"/>
                <a:gd name="T4" fmla="*/ 1509 w 1509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9" h="69">
                  <a:moveTo>
                    <a:pt x="0" y="0"/>
                  </a:moveTo>
                  <a:lnTo>
                    <a:pt x="0" y="69"/>
                  </a:lnTo>
                  <a:lnTo>
                    <a:pt x="1509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5" name="Freeform 52"/>
            <p:cNvSpPr>
              <a:spLocks/>
            </p:cNvSpPr>
            <p:nvPr/>
          </p:nvSpPr>
          <p:spPr bwMode="auto">
            <a:xfrm>
              <a:off x="1171" y="3712"/>
              <a:ext cx="107" cy="141"/>
            </a:xfrm>
            <a:custGeom>
              <a:avLst/>
              <a:gdLst>
                <a:gd name="T0" fmla="*/ 0 w 107"/>
                <a:gd name="T1" fmla="*/ 141 h 141"/>
                <a:gd name="T2" fmla="*/ 0 w 107"/>
                <a:gd name="T3" fmla="*/ 0 h 141"/>
                <a:gd name="T4" fmla="*/ 107 w 107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141">
                  <a:moveTo>
                    <a:pt x="0" y="141"/>
                  </a:moveTo>
                  <a:lnTo>
                    <a:pt x="0" y="0"/>
                  </a:lnTo>
                  <a:lnTo>
                    <a:pt x="107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6" name="Rectangle 53"/>
            <p:cNvSpPr>
              <a:spLocks noChangeArrowheads="1"/>
            </p:cNvSpPr>
            <p:nvPr/>
          </p:nvSpPr>
          <p:spPr bwMode="auto">
            <a:xfrm>
              <a:off x="2931" y="3882"/>
              <a:ext cx="77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TjABCD4 isoform X1</a:t>
              </a:r>
              <a:endParaRPr kumimoji="1" lang="ko-KR" altLang="ko-K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67" name="Freeform 54"/>
            <p:cNvSpPr>
              <a:spLocks/>
            </p:cNvSpPr>
            <p:nvPr/>
          </p:nvSpPr>
          <p:spPr bwMode="auto">
            <a:xfrm>
              <a:off x="1336" y="3928"/>
              <a:ext cx="1592" cy="69"/>
            </a:xfrm>
            <a:custGeom>
              <a:avLst/>
              <a:gdLst>
                <a:gd name="T0" fmla="*/ 0 w 1592"/>
                <a:gd name="T1" fmla="*/ 69 h 69"/>
                <a:gd name="T2" fmla="*/ 0 w 1592"/>
                <a:gd name="T3" fmla="*/ 0 h 69"/>
                <a:gd name="T4" fmla="*/ 1592 w 159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2" h="69">
                  <a:moveTo>
                    <a:pt x="0" y="69"/>
                  </a:moveTo>
                  <a:lnTo>
                    <a:pt x="0" y="0"/>
                  </a:lnTo>
                  <a:lnTo>
                    <a:pt x="1592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8" name="Rectangle 55"/>
            <p:cNvSpPr>
              <a:spLocks noChangeArrowheads="1"/>
            </p:cNvSpPr>
            <p:nvPr/>
          </p:nvSpPr>
          <p:spPr bwMode="auto">
            <a:xfrm>
              <a:off x="2793" y="4026"/>
              <a:ext cx="77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 TjABCD4 isoform X2</a:t>
              </a:r>
              <a:endParaRPr kumimoji="1" lang="ko-KR" altLang="ko-K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69" name="Freeform 56"/>
            <p:cNvSpPr>
              <a:spLocks/>
            </p:cNvSpPr>
            <p:nvPr/>
          </p:nvSpPr>
          <p:spPr bwMode="auto">
            <a:xfrm>
              <a:off x="1336" y="4003"/>
              <a:ext cx="1454" cy="69"/>
            </a:xfrm>
            <a:custGeom>
              <a:avLst/>
              <a:gdLst>
                <a:gd name="T0" fmla="*/ 0 w 1454"/>
                <a:gd name="T1" fmla="*/ 0 h 69"/>
                <a:gd name="T2" fmla="*/ 0 w 1454"/>
                <a:gd name="T3" fmla="*/ 69 h 69"/>
                <a:gd name="T4" fmla="*/ 1454 w 145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4" h="69">
                  <a:moveTo>
                    <a:pt x="0" y="0"/>
                  </a:moveTo>
                  <a:lnTo>
                    <a:pt x="0" y="69"/>
                  </a:lnTo>
                  <a:lnTo>
                    <a:pt x="1454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0" name="Freeform 57"/>
            <p:cNvSpPr>
              <a:spLocks/>
            </p:cNvSpPr>
            <p:nvPr/>
          </p:nvSpPr>
          <p:spPr bwMode="auto">
            <a:xfrm>
              <a:off x="1171" y="3859"/>
              <a:ext cx="165" cy="141"/>
            </a:xfrm>
            <a:custGeom>
              <a:avLst/>
              <a:gdLst>
                <a:gd name="T0" fmla="*/ 0 w 165"/>
                <a:gd name="T1" fmla="*/ 0 h 141"/>
                <a:gd name="T2" fmla="*/ 0 w 165"/>
                <a:gd name="T3" fmla="*/ 141 h 141"/>
                <a:gd name="T4" fmla="*/ 165 w 165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141">
                  <a:moveTo>
                    <a:pt x="0" y="0"/>
                  </a:moveTo>
                  <a:lnTo>
                    <a:pt x="0" y="141"/>
                  </a:lnTo>
                  <a:lnTo>
                    <a:pt x="165" y="141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1" name="Freeform 58"/>
            <p:cNvSpPr>
              <a:spLocks/>
            </p:cNvSpPr>
            <p:nvPr/>
          </p:nvSpPr>
          <p:spPr bwMode="auto">
            <a:xfrm>
              <a:off x="1042" y="3679"/>
              <a:ext cx="129" cy="177"/>
            </a:xfrm>
            <a:custGeom>
              <a:avLst/>
              <a:gdLst>
                <a:gd name="T0" fmla="*/ 0 w 129"/>
                <a:gd name="T1" fmla="*/ 0 h 177"/>
                <a:gd name="T2" fmla="*/ 0 w 129"/>
                <a:gd name="T3" fmla="*/ 177 h 177"/>
                <a:gd name="T4" fmla="*/ 129 w 129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177">
                  <a:moveTo>
                    <a:pt x="0" y="0"/>
                  </a:moveTo>
                  <a:lnTo>
                    <a:pt x="0" y="177"/>
                  </a:lnTo>
                  <a:lnTo>
                    <a:pt x="129" y="177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2" name="Freeform 59"/>
            <p:cNvSpPr>
              <a:spLocks/>
            </p:cNvSpPr>
            <p:nvPr/>
          </p:nvSpPr>
          <p:spPr bwMode="auto">
            <a:xfrm>
              <a:off x="954" y="3517"/>
              <a:ext cx="88" cy="159"/>
            </a:xfrm>
            <a:custGeom>
              <a:avLst/>
              <a:gdLst>
                <a:gd name="T0" fmla="*/ 0 w 88"/>
                <a:gd name="T1" fmla="*/ 0 h 159"/>
                <a:gd name="T2" fmla="*/ 0 w 88"/>
                <a:gd name="T3" fmla="*/ 159 h 159"/>
                <a:gd name="T4" fmla="*/ 88 w 88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59">
                  <a:moveTo>
                    <a:pt x="0" y="0"/>
                  </a:moveTo>
                  <a:lnTo>
                    <a:pt x="0" y="159"/>
                  </a:lnTo>
                  <a:lnTo>
                    <a:pt x="88" y="15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3" name="Freeform 60"/>
            <p:cNvSpPr>
              <a:spLocks/>
            </p:cNvSpPr>
            <p:nvPr/>
          </p:nvSpPr>
          <p:spPr bwMode="auto">
            <a:xfrm>
              <a:off x="612" y="3231"/>
              <a:ext cx="342" cy="283"/>
            </a:xfrm>
            <a:custGeom>
              <a:avLst/>
              <a:gdLst>
                <a:gd name="T0" fmla="*/ 0 w 342"/>
                <a:gd name="T1" fmla="*/ 0 h 283"/>
                <a:gd name="T2" fmla="*/ 0 w 342"/>
                <a:gd name="T3" fmla="*/ 283 h 283"/>
                <a:gd name="T4" fmla="*/ 342 w 342"/>
                <a:gd name="T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2" h="283">
                  <a:moveTo>
                    <a:pt x="0" y="0"/>
                  </a:moveTo>
                  <a:lnTo>
                    <a:pt x="0" y="283"/>
                  </a:lnTo>
                  <a:lnTo>
                    <a:pt x="342" y="283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4" name="Rectangle 61"/>
            <p:cNvSpPr>
              <a:spLocks noChangeArrowheads="1"/>
            </p:cNvSpPr>
            <p:nvPr/>
          </p:nvSpPr>
          <p:spPr bwMode="auto">
            <a:xfrm>
              <a:off x="1787" y="2339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75" name="Rectangle 62"/>
            <p:cNvSpPr>
              <a:spLocks noChangeArrowheads="1"/>
            </p:cNvSpPr>
            <p:nvPr/>
          </p:nvSpPr>
          <p:spPr bwMode="auto">
            <a:xfrm>
              <a:off x="1588" y="2850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76" name="Rectangle 63"/>
            <p:cNvSpPr>
              <a:spLocks noChangeArrowheads="1"/>
            </p:cNvSpPr>
            <p:nvPr/>
          </p:nvSpPr>
          <p:spPr bwMode="auto">
            <a:xfrm>
              <a:off x="1497" y="274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98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77" name="Rectangle 64"/>
            <p:cNvSpPr>
              <a:spLocks noChangeArrowheads="1"/>
            </p:cNvSpPr>
            <p:nvPr/>
          </p:nvSpPr>
          <p:spPr bwMode="auto">
            <a:xfrm>
              <a:off x="1366" y="2584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78" name="Rectangle 65"/>
            <p:cNvSpPr>
              <a:spLocks noChangeArrowheads="1"/>
            </p:cNvSpPr>
            <p:nvPr/>
          </p:nvSpPr>
          <p:spPr bwMode="auto">
            <a:xfrm>
              <a:off x="1600" y="1986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079" name="Rectangle 66"/>
            <p:cNvSpPr>
              <a:spLocks noChangeArrowheads="1"/>
            </p:cNvSpPr>
            <p:nvPr/>
          </p:nvSpPr>
          <p:spPr bwMode="auto">
            <a:xfrm>
              <a:off x="1271" y="400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26" name="Rectangle 67"/>
            <p:cNvSpPr>
              <a:spLocks noChangeArrowheads="1"/>
            </p:cNvSpPr>
            <p:nvPr/>
          </p:nvSpPr>
          <p:spPr bwMode="auto">
            <a:xfrm>
              <a:off x="1216" y="363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53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28" name="Rectangle 68"/>
            <p:cNvSpPr>
              <a:spLocks noChangeArrowheads="1"/>
            </p:cNvSpPr>
            <p:nvPr/>
          </p:nvSpPr>
          <p:spPr bwMode="auto">
            <a:xfrm>
              <a:off x="1106" y="3858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29" name="Rectangle 69"/>
            <p:cNvSpPr>
              <a:spLocks noChangeArrowheads="1"/>
            </p:cNvSpPr>
            <p:nvPr/>
          </p:nvSpPr>
          <p:spPr bwMode="auto">
            <a:xfrm>
              <a:off x="977" y="3678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87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0" name="Rectangle 70"/>
            <p:cNvSpPr>
              <a:spLocks noChangeArrowheads="1"/>
            </p:cNvSpPr>
            <p:nvPr/>
          </p:nvSpPr>
          <p:spPr bwMode="auto">
            <a:xfrm>
              <a:off x="857" y="3520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1" name="Rectangle 71"/>
            <p:cNvSpPr>
              <a:spLocks noChangeArrowheads="1"/>
            </p:cNvSpPr>
            <p:nvPr/>
          </p:nvSpPr>
          <p:spPr bwMode="auto">
            <a:xfrm>
              <a:off x="735" y="260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62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2" name="Rectangle 72"/>
            <p:cNvSpPr>
              <a:spLocks noChangeArrowheads="1"/>
            </p:cNvSpPr>
            <p:nvPr/>
          </p:nvSpPr>
          <p:spPr bwMode="auto">
            <a:xfrm>
              <a:off x="825" y="2218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95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3" name="Rectangle 73"/>
            <p:cNvSpPr>
              <a:spLocks noChangeArrowheads="1"/>
            </p:cNvSpPr>
            <p:nvPr/>
          </p:nvSpPr>
          <p:spPr bwMode="auto">
            <a:xfrm>
              <a:off x="1472" y="147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44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4" name="Rectangle 74"/>
            <p:cNvSpPr>
              <a:spLocks noChangeArrowheads="1"/>
            </p:cNvSpPr>
            <p:nvPr/>
          </p:nvSpPr>
          <p:spPr bwMode="auto">
            <a:xfrm>
              <a:off x="1449" y="1583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97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5" name="Rectangle 75"/>
            <p:cNvSpPr>
              <a:spLocks noChangeArrowheads="1"/>
            </p:cNvSpPr>
            <p:nvPr/>
          </p:nvSpPr>
          <p:spPr bwMode="auto">
            <a:xfrm>
              <a:off x="1279" y="1934"/>
              <a:ext cx="9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6" name="Rectangle 76"/>
            <p:cNvSpPr>
              <a:spLocks noChangeArrowheads="1"/>
            </p:cNvSpPr>
            <p:nvPr/>
          </p:nvSpPr>
          <p:spPr bwMode="auto">
            <a:xfrm>
              <a:off x="1314" y="174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24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037" name="Line 77"/>
            <p:cNvSpPr>
              <a:spLocks noChangeShapeType="1"/>
            </p:cNvSpPr>
            <p:nvPr/>
          </p:nvSpPr>
          <p:spPr bwMode="auto">
            <a:xfrm>
              <a:off x="912" y="4287"/>
              <a:ext cx="583" cy="0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8" name="Line 78"/>
            <p:cNvSpPr>
              <a:spLocks noChangeShapeType="1"/>
            </p:cNvSpPr>
            <p:nvPr/>
          </p:nvSpPr>
          <p:spPr bwMode="auto">
            <a:xfrm>
              <a:off x="912" y="4263"/>
              <a:ext cx="0" cy="48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9" name="Line 79"/>
            <p:cNvSpPr>
              <a:spLocks noChangeShapeType="1"/>
            </p:cNvSpPr>
            <p:nvPr/>
          </p:nvSpPr>
          <p:spPr bwMode="auto">
            <a:xfrm>
              <a:off x="1495" y="4263"/>
              <a:ext cx="0" cy="48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0" name="Rectangle 80"/>
            <p:cNvSpPr>
              <a:spLocks noChangeArrowheads="1"/>
            </p:cNvSpPr>
            <p:nvPr/>
          </p:nvSpPr>
          <p:spPr bwMode="auto">
            <a:xfrm>
              <a:off x="1158" y="4311"/>
              <a:ext cx="8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0.1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214938" y="0"/>
            <a:ext cx="164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ko-KR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0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9678</TotalTime>
  <Words>68</Words>
  <Application>Microsoft Office PowerPoint</Application>
  <PresentationFormat>화면 슬라이드 쇼(4:3)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JCB</dc:creator>
  <cp:lastModifiedBy>main</cp:lastModifiedBy>
  <cp:revision>164</cp:revision>
  <cp:lastPrinted>2013-12-05T12:01:32Z</cp:lastPrinted>
  <dcterms:created xsi:type="dcterms:W3CDTF">2013-01-14T11:02:46Z</dcterms:created>
  <dcterms:modified xsi:type="dcterms:W3CDTF">2014-06-15T11:51:09Z</dcterms:modified>
</cp:coreProperties>
</file>