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8" autoAdjust="0"/>
    <p:restoredTop sz="94660"/>
  </p:normalViewPr>
  <p:slideViewPr>
    <p:cSldViewPr>
      <p:cViewPr>
        <p:scale>
          <a:sx n="125" d="100"/>
          <a:sy n="125" d="100"/>
        </p:scale>
        <p:origin x="-732" y="7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7370-8137-48A9-9B36-93FD255E562B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F467-1671-4A64-B470-828B4B2B14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89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11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49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5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85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76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8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15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57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29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77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11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28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"/>
            <a:ext cx="1844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Subfamily H</a:t>
            </a:r>
            <a:endParaRPr lang="ko-KR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1085850" y="1763688"/>
            <a:ext cx="4730751" cy="5586415"/>
            <a:chOff x="684" y="648"/>
            <a:chExt cx="2980" cy="3519"/>
          </a:xfrm>
        </p:grpSpPr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2688" y="648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Dp328125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877" y="695"/>
              <a:ext cx="808" cy="69"/>
            </a:xfrm>
            <a:custGeom>
              <a:avLst/>
              <a:gdLst>
                <a:gd name="T0" fmla="*/ 0 w 808"/>
                <a:gd name="T1" fmla="*/ 69 h 69"/>
                <a:gd name="T2" fmla="*/ 0 w 808"/>
                <a:gd name="T3" fmla="*/ 0 h 69"/>
                <a:gd name="T4" fmla="*/ 808 w 808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8" h="69">
                  <a:moveTo>
                    <a:pt x="0" y="69"/>
                  </a:moveTo>
                  <a:lnTo>
                    <a:pt x="0" y="0"/>
                  </a:lnTo>
                  <a:lnTo>
                    <a:pt x="80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2742" y="792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Dp332183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1877" y="770"/>
              <a:ext cx="862" cy="69"/>
            </a:xfrm>
            <a:custGeom>
              <a:avLst/>
              <a:gdLst>
                <a:gd name="T0" fmla="*/ 0 w 862"/>
                <a:gd name="T1" fmla="*/ 0 h 69"/>
                <a:gd name="T2" fmla="*/ 0 w 862"/>
                <a:gd name="T3" fmla="*/ 69 h 69"/>
                <a:gd name="T4" fmla="*/ 862 w 86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2" h="69">
                  <a:moveTo>
                    <a:pt x="0" y="0"/>
                  </a:moveTo>
                  <a:lnTo>
                    <a:pt x="0" y="69"/>
                  </a:lnTo>
                  <a:lnTo>
                    <a:pt x="862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1827" y="767"/>
              <a:ext cx="50" cy="141"/>
            </a:xfrm>
            <a:custGeom>
              <a:avLst/>
              <a:gdLst>
                <a:gd name="T0" fmla="*/ 0 w 50"/>
                <a:gd name="T1" fmla="*/ 141 h 141"/>
                <a:gd name="T2" fmla="*/ 0 w 50"/>
                <a:gd name="T3" fmla="*/ 0 h 141"/>
                <a:gd name="T4" fmla="*/ 50 w 50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41">
                  <a:moveTo>
                    <a:pt x="0" y="141"/>
                  </a:move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2769" y="936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Dp347450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1883" y="983"/>
              <a:ext cx="883" cy="69"/>
            </a:xfrm>
            <a:custGeom>
              <a:avLst/>
              <a:gdLst>
                <a:gd name="T0" fmla="*/ 0 w 883"/>
                <a:gd name="T1" fmla="*/ 69 h 69"/>
                <a:gd name="T2" fmla="*/ 0 w 883"/>
                <a:gd name="T3" fmla="*/ 0 h 69"/>
                <a:gd name="T4" fmla="*/ 883 w 883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3" h="69">
                  <a:moveTo>
                    <a:pt x="0" y="69"/>
                  </a:moveTo>
                  <a:lnTo>
                    <a:pt x="0" y="0"/>
                  </a:lnTo>
                  <a:lnTo>
                    <a:pt x="88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2684" y="1080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Dp328127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1883" y="1058"/>
              <a:ext cx="798" cy="69"/>
            </a:xfrm>
            <a:custGeom>
              <a:avLst/>
              <a:gdLst>
                <a:gd name="T0" fmla="*/ 0 w 798"/>
                <a:gd name="T1" fmla="*/ 0 h 69"/>
                <a:gd name="T2" fmla="*/ 0 w 798"/>
                <a:gd name="T3" fmla="*/ 69 h 69"/>
                <a:gd name="T4" fmla="*/ 798 w 798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8" h="69">
                  <a:moveTo>
                    <a:pt x="0" y="0"/>
                  </a:moveTo>
                  <a:lnTo>
                    <a:pt x="0" y="69"/>
                  </a:lnTo>
                  <a:lnTo>
                    <a:pt x="798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1827" y="914"/>
              <a:ext cx="56" cy="141"/>
            </a:xfrm>
            <a:custGeom>
              <a:avLst/>
              <a:gdLst>
                <a:gd name="T0" fmla="*/ 0 w 56"/>
                <a:gd name="T1" fmla="*/ 0 h 141"/>
                <a:gd name="T2" fmla="*/ 0 w 56"/>
                <a:gd name="T3" fmla="*/ 141 h 141"/>
                <a:gd name="T4" fmla="*/ 56 w 56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41">
                  <a:moveTo>
                    <a:pt x="0" y="0"/>
                  </a:moveTo>
                  <a:lnTo>
                    <a:pt x="0" y="141"/>
                  </a:lnTo>
                  <a:lnTo>
                    <a:pt x="56" y="141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1683" y="911"/>
              <a:ext cx="144" cy="177"/>
            </a:xfrm>
            <a:custGeom>
              <a:avLst/>
              <a:gdLst>
                <a:gd name="T0" fmla="*/ 0 w 144"/>
                <a:gd name="T1" fmla="*/ 177 h 177"/>
                <a:gd name="T2" fmla="*/ 0 w 144"/>
                <a:gd name="T3" fmla="*/ 0 h 177"/>
                <a:gd name="T4" fmla="*/ 144 w 144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77">
                  <a:moveTo>
                    <a:pt x="0" y="177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2733" y="1224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Dp347478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1683" y="1094"/>
              <a:ext cx="1047" cy="177"/>
            </a:xfrm>
            <a:custGeom>
              <a:avLst/>
              <a:gdLst>
                <a:gd name="T0" fmla="*/ 0 w 1047"/>
                <a:gd name="T1" fmla="*/ 0 h 177"/>
                <a:gd name="T2" fmla="*/ 0 w 1047"/>
                <a:gd name="T3" fmla="*/ 177 h 177"/>
                <a:gd name="T4" fmla="*/ 1047 w 1047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7" h="177">
                  <a:moveTo>
                    <a:pt x="0" y="0"/>
                  </a:moveTo>
                  <a:lnTo>
                    <a:pt x="0" y="177"/>
                  </a:lnTo>
                  <a:lnTo>
                    <a:pt x="1047" y="17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1637" y="1091"/>
              <a:ext cx="46" cy="195"/>
            </a:xfrm>
            <a:custGeom>
              <a:avLst/>
              <a:gdLst>
                <a:gd name="T0" fmla="*/ 0 w 46"/>
                <a:gd name="T1" fmla="*/ 195 h 195"/>
                <a:gd name="T2" fmla="*/ 0 w 46"/>
                <a:gd name="T3" fmla="*/ 0 h 195"/>
                <a:gd name="T4" fmla="*/ 46 w 46"/>
                <a:gd name="T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95">
                  <a:moveTo>
                    <a:pt x="0" y="195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2744" y="1368"/>
              <a:ext cx="3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Dp99394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418" y="1415"/>
              <a:ext cx="323" cy="69"/>
            </a:xfrm>
            <a:custGeom>
              <a:avLst/>
              <a:gdLst>
                <a:gd name="T0" fmla="*/ 0 w 323"/>
                <a:gd name="T1" fmla="*/ 69 h 69"/>
                <a:gd name="T2" fmla="*/ 0 w 323"/>
                <a:gd name="T3" fmla="*/ 0 h 69"/>
                <a:gd name="T4" fmla="*/ 323 w 323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69">
                  <a:moveTo>
                    <a:pt x="0" y="69"/>
                  </a:moveTo>
                  <a:lnTo>
                    <a:pt x="0" y="0"/>
                  </a:lnTo>
                  <a:lnTo>
                    <a:pt x="32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2760" y="1512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Dp104532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418" y="1490"/>
              <a:ext cx="339" cy="69"/>
            </a:xfrm>
            <a:custGeom>
              <a:avLst/>
              <a:gdLst>
                <a:gd name="T0" fmla="*/ 0 w 339"/>
                <a:gd name="T1" fmla="*/ 0 h 69"/>
                <a:gd name="T2" fmla="*/ 0 w 339"/>
                <a:gd name="T3" fmla="*/ 69 h 69"/>
                <a:gd name="T4" fmla="*/ 339 w 339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69">
                  <a:moveTo>
                    <a:pt x="0" y="0"/>
                  </a:moveTo>
                  <a:lnTo>
                    <a:pt x="0" y="69"/>
                  </a:lnTo>
                  <a:lnTo>
                    <a:pt x="339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1637" y="1292"/>
              <a:ext cx="781" cy="195"/>
            </a:xfrm>
            <a:custGeom>
              <a:avLst/>
              <a:gdLst>
                <a:gd name="T0" fmla="*/ 0 w 781"/>
                <a:gd name="T1" fmla="*/ 0 h 195"/>
                <a:gd name="T2" fmla="*/ 0 w 781"/>
                <a:gd name="T3" fmla="*/ 195 h 195"/>
                <a:gd name="T4" fmla="*/ 781 w 781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1" h="195">
                  <a:moveTo>
                    <a:pt x="0" y="0"/>
                  </a:moveTo>
                  <a:lnTo>
                    <a:pt x="0" y="195"/>
                  </a:lnTo>
                  <a:lnTo>
                    <a:pt x="781" y="19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1431" y="1289"/>
              <a:ext cx="206" cy="240"/>
            </a:xfrm>
            <a:custGeom>
              <a:avLst/>
              <a:gdLst>
                <a:gd name="T0" fmla="*/ 0 w 206"/>
                <a:gd name="T1" fmla="*/ 240 h 240"/>
                <a:gd name="T2" fmla="*/ 0 w 206"/>
                <a:gd name="T3" fmla="*/ 0 h 240"/>
                <a:gd name="T4" fmla="*/ 206 w 206"/>
                <a:gd name="T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" h="240">
                  <a:moveTo>
                    <a:pt x="0" y="240"/>
                  </a:moveTo>
                  <a:lnTo>
                    <a:pt x="0" y="0"/>
                  </a:lnTo>
                  <a:lnTo>
                    <a:pt x="20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26"/>
            <p:cNvSpPr>
              <a:spLocks noChangeArrowheads="1"/>
            </p:cNvSpPr>
            <p:nvPr/>
          </p:nvSpPr>
          <p:spPr bwMode="auto">
            <a:xfrm>
              <a:off x="2892" y="1656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Dp228828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2001" y="1703"/>
              <a:ext cx="888" cy="69"/>
            </a:xfrm>
            <a:custGeom>
              <a:avLst/>
              <a:gdLst>
                <a:gd name="T0" fmla="*/ 0 w 888"/>
                <a:gd name="T1" fmla="*/ 69 h 69"/>
                <a:gd name="T2" fmla="*/ 0 w 888"/>
                <a:gd name="T3" fmla="*/ 0 h 69"/>
                <a:gd name="T4" fmla="*/ 888 w 888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8" h="69">
                  <a:moveTo>
                    <a:pt x="0" y="69"/>
                  </a:moveTo>
                  <a:lnTo>
                    <a:pt x="0" y="0"/>
                  </a:lnTo>
                  <a:lnTo>
                    <a:pt x="88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2916" y="1799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Dp340396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2001" y="1778"/>
              <a:ext cx="912" cy="69"/>
            </a:xfrm>
            <a:custGeom>
              <a:avLst/>
              <a:gdLst>
                <a:gd name="T0" fmla="*/ 0 w 912"/>
                <a:gd name="T1" fmla="*/ 0 h 69"/>
                <a:gd name="T2" fmla="*/ 0 w 912"/>
                <a:gd name="T3" fmla="*/ 69 h 69"/>
                <a:gd name="T4" fmla="*/ 912 w 91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2" h="69">
                  <a:moveTo>
                    <a:pt x="0" y="0"/>
                  </a:moveTo>
                  <a:lnTo>
                    <a:pt x="0" y="69"/>
                  </a:lnTo>
                  <a:lnTo>
                    <a:pt x="912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1431" y="1535"/>
              <a:ext cx="570" cy="240"/>
            </a:xfrm>
            <a:custGeom>
              <a:avLst/>
              <a:gdLst>
                <a:gd name="T0" fmla="*/ 0 w 570"/>
                <a:gd name="T1" fmla="*/ 0 h 240"/>
                <a:gd name="T2" fmla="*/ 0 w 570"/>
                <a:gd name="T3" fmla="*/ 240 h 240"/>
                <a:gd name="T4" fmla="*/ 570 w 57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240">
                  <a:moveTo>
                    <a:pt x="0" y="0"/>
                  </a:moveTo>
                  <a:lnTo>
                    <a:pt x="0" y="240"/>
                  </a:lnTo>
                  <a:lnTo>
                    <a:pt x="570" y="24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1314" y="1532"/>
              <a:ext cx="117" cy="406"/>
            </a:xfrm>
            <a:custGeom>
              <a:avLst/>
              <a:gdLst>
                <a:gd name="T0" fmla="*/ 0 w 117"/>
                <a:gd name="T1" fmla="*/ 406 h 406"/>
                <a:gd name="T2" fmla="*/ 0 w 117"/>
                <a:gd name="T3" fmla="*/ 0 h 406"/>
                <a:gd name="T4" fmla="*/ 117 w 117"/>
                <a:gd name="T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6">
                  <a:moveTo>
                    <a:pt x="0" y="406"/>
                  </a:moveTo>
                  <a:lnTo>
                    <a:pt x="0" y="0"/>
                  </a:lnTo>
                  <a:lnTo>
                    <a:pt x="117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32"/>
            <p:cNvSpPr>
              <a:spLocks noChangeArrowheads="1"/>
            </p:cNvSpPr>
            <p:nvPr/>
          </p:nvSpPr>
          <p:spPr bwMode="auto">
            <a:xfrm>
              <a:off x="2675" y="1943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Dp197573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" name="Freeform 33"/>
            <p:cNvSpPr>
              <a:spLocks/>
            </p:cNvSpPr>
            <p:nvPr/>
          </p:nvSpPr>
          <p:spPr bwMode="auto">
            <a:xfrm>
              <a:off x="2343" y="1991"/>
              <a:ext cx="329" cy="69"/>
            </a:xfrm>
            <a:custGeom>
              <a:avLst/>
              <a:gdLst>
                <a:gd name="T0" fmla="*/ 0 w 329"/>
                <a:gd name="T1" fmla="*/ 69 h 69"/>
                <a:gd name="T2" fmla="*/ 0 w 329"/>
                <a:gd name="T3" fmla="*/ 0 h 69"/>
                <a:gd name="T4" fmla="*/ 329 w 32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" h="69">
                  <a:moveTo>
                    <a:pt x="0" y="69"/>
                  </a:moveTo>
                  <a:lnTo>
                    <a:pt x="0" y="0"/>
                  </a:lnTo>
                  <a:lnTo>
                    <a:pt x="32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2675" y="2087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Dp347465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auto">
            <a:xfrm>
              <a:off x="2343" y="2066"/>
              <a:ext cx="329" cy="69"/>
            </a:xfrm>
            <a:custGeom>
              <a:avLst/>
              <a:gdLst>
                <a:gd name="T0" fmla="*/ 0 w 329"/>
                <a:gd name="T1" fmla="*/ 0 h 69"/>
                <a:gd name="T2" fmla="*/ 0 w 329"/>
                <a:gd name="T3" fmla="*/ 69 h 69"/>
                <a:gd name="T4" fmla="*/ 329 w 329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" h="69">
                  <a:moveTo>
                    <a:pt x="0" y="0"/>
                  </a:moveTo>
                  <a:lnTo>
                    <a:pt x="0" y="69"/>
                  </a:lnTo>
                  <a:lnTo>
                    <a:pt x="329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44" name="Freeform 36"/>
            <p:cNvSpPr>
              <a:spLocks/>
            </p:cNvSpPr>
            <p:nvPr/>
          </p:nvSpPr>
          <p:spPr bwMode="auto">
            <a:xfrm>
              <a:off x="2165" y="2063"/>
              <a:ext cx="178" cy="105"/>
            </a:xfrm>
            <a:custGeom>
              <a:avLst/>
              <a:gdLst>
                <a:gd name="T0" fmla="*/ 0 w 178"/>
                <a:gd name="T1" fmla="*/ 105 h 105"/>
                <a:gd name="T2" fmla="*/ 0 w 178"/>
                <a:gd name="T3" fmla="*/ 0 h 105"/>
                <a:gd name="T4" fmla="*/ 178 w 178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05">
                  <a:moveTo>
                    <a:pt x="0" y="105"/>
                  </a:moveTo>
                  <a:lnTo>
                    <a:pt x="0" y="0"/>
                  </a:lnTo>
                  <a:lnTo>
                    <a:pt x="17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45" name="Rectangle 37"/>
            <p:cNvSpPr>
              <a:spLocks noChangeArrowheads="1"/>
            </p:cNvSpPr>
            <p:nvPr/>
          </p:nvSpPr>
          <p:spPr bwMode="auto">
            <a:xfrm>
              <a:off x="2697" y="2231"/>
              <a:ext cx="3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Dp46780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47" name="Freeform 38"/>
            <p:cNvSpPr>
              <a:spLocks/>
            </p:cNvSpPr>
            <p:nvPr/>
          </p:nvSpPr>
          <p:spPr bwMode="auto">
            <a:xfrm>
              <a:off x="2165" y="2174"/>
              <a:ext cx="529" cy="105"/>
            </a:xfrm>
            <a:custGeom>
              <a:avLst/>
              <a:gdLst>
                <a:gd name="T0" fmla="*/ 0 w 529"/>
                <a:gd name="T1" fmla="*/ 0 h 105"/>
                <a:gd name="T2" fmla="*/ 0 w 529"/>
                <a:gd name="T3" fmla="*/ 105 h 105"/>
                <a:gd name="T4" fmla="*/ 529 w 529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9" h="105">
                  <a:moveTo>
                    <a:pt x="0" y="0"/>
                  </a:moveTo>
                  <a:lnTo>
                    <a:pt x="0" y="105"/>
                  </a:lnTo>
                  <a:lnTo>
                    <a:pt x="529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48" name="Freeform 39"/>
            <p:cNvSpPr>
              <a:spLocks/>
            </p:cNvSpPr>
            <p:nvPr/>
          </p:nvSpPr>
          <p:spPr bwMode="auto">
            <a:xfrm>
              <a:off x="1382" y="2171"/>
              <a:ext cx="783" cy="177"/>
            </a:xfrm>
            <a:custGeom>
              <a:avLst/>
              <a:gdLst>
                <a:gd name="T0" fmla="*/ 0 w 783"/>
                <a:gd name="T1" fmla="*/ 177 h 177"/>
                <a:gd name="T2" fmla="*/ 0 w 783"/>
                <a:gd name="T3" fmla="*/ 0 h 177"/>
                <a:gd name="T4" fmla="*/ 783 w 783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3" h="177">
                  <a:moveTo>
                    <a:pt x="0" y="177"/>
                  </a:moveTo>
                  <a:lnTo>
                    <a:pt x="0" y="0"/>
                  </a:lnTo>
                  <a:lnTo>
                    <a:pt x="78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49" name="Rectangle 40"/>
            <p:cNvSpPr>
              <a:spLocks noChangeArrowheads="1"/>
            </p:cNvSpPr>
            <p:nvPr/>
          </p:nvSpPr>
          <p:spPr bwMode="auto">
            <a:xfrm>
              <a:off x="2516" y="2375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Dp347474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50" name="Freeform 41"/>
            <p:cNvSpPr>
              <a:spLocks/>
            </p:cNvSpPr>
            <p:nvPr/>
          </p:nvSpPr>
          <p:spPr bwMode="auto">
            <a:xfrm>
              <a:off x="1482" y="2423"/>
              <a:ext cx="1031" cy="105"/>
            </a:xfrm>
            <a:custGeom>
              <a:avLst/>
              <a:gdLst>
                <a:gd name="T0" fmla="*/ 0 w 1031"/>
                <a:gd name="T1" fmla="*/ 105 h 105"/>
                <a:gd name="T2" fmla="*/ 0 w 1031"/>
                <a:gd name="T3" fmla="*/ 0 h 105"/>
                <a:gd name="T4" fmla="*/ 1031 w 103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1" h="105">
                  <a:moveTo>
                    <a:pt x="0" y="105"/>
                  </a:moveTo>
                  <a:lnTo>
                    <a:pt x="0" y="0"/>
                  </a:lnTo>
                  <a:lnTo>
                    <a:pt x="10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1" name="Rectangle 42"/>
            <p:cNvSpPr>
              <a:spLocks noChangeArrowheads="1"/>
            </p:cNvSpPr>
            <p:nvPr/>
          </p:nvSpPr>
          <p:spPr bwMode="auto">
            <a:xfrm>
              <a:off x="2594" y="2518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Dp197993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52" name="Freeform 43"/>
            <p:cNvSpPr>
              <a:spLocks/>
            </p:cNvSpPr>
            <p:nvPr/>
          </p:nvSpPr>
          <p:spPr bwMode="auto">
            <a:xfrm>
              <a:off x="1688" y="2567"/>
              <a:ext cx="903" cy="69"/>
            </a:xfrm>
            <a:custGeom>
              <a:avLst/>
              <a:gdLst>
                <a:gd name="T0" fmla="*/ 0 w 903"/>
                <a:gd name="T1" fmla="*/ 69 h 69"/>
                <a:gd name="T2" fmla="*/ 0 w 903"/>
                <a:gd name="T3" fmla="*/ 0 h 69"/>
                <a:gd name="T4" fmla="*/ 903 w 903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3" h="69">
                  <a:moveTo>
                    <a:pt x="0" y="69"/>
                  </a:moveTo>
                  <a:lnTo>
                    <a:pt x="0" y="0"/>
                  </a:lnTo>
                  <a:lnTo>
                    <a:pt x="90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3" name="Rectangle 44"/>
            <p:cNvSpPr>
              <a:spLocks noChangeArrowheads="1"/>
            </p:cNvSpPr>
            <p:nvPr/>
          </p:nvSpPr>
          <p:spPr bwMode="auto">
            <a:xfrm>
              <a:off x="2777" y="2662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Dp201766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54" name="Freeform 45"/>
            <p:cNvSpPr>
              <a:spLocks/>
            </p:cNvSpPr>
            <p:nvPr/>
          </p:nvSpPr>
          <p:spPr bwMode="auto">
            <a:xfrm>
              <a:off x="1688" y="2642"/>
              <a:ext cx="1086" cy="69"/>
            </a:xfrm>
            <a:custGeom>
              <a:avLst/>
              <a:gdLst>
                <a:gd name="T0" fmla="*/ 0 w 1086"/>
                <a:gd name="T1" fmla="*/ 0 h 69"/>
                <a:gd name="T2" fmla="*/ 0 w 1086"/>
                <a:gd name="T3" fmla="*/ 69 h 69"/>
                <a:gd name="T4" fmla="*/ 1086 w 108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6" h="69">
                  <a:moveTo>
                    <a:pt x="0" y="0"/>
                  </a:moveTo>
                  <a:lnTo>
                    <a:pt x="0" y="69"/>
                  </a:lnTo>
                  <a:lnTo>
                    <a:pt x="108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5" name="Freeform 46"/>
            <p:cNvSpPr>
              <a:spLocks/>
            </p:cNvSpPr>
            <p:nvPr/>
          </p:nvSpPr>
          <p:spPr bwMode="auto">
            <a:xfrm>
              <a:off x="1482" y="2534"/>
              <a:ext cx="206" cy="105"/>
            </a:xfrm>
            <a:custGeom>
              <a:avLst/>
              <a:gdLst>
                <a:gd name="T0" fmla="*/ 0 w 206"/>
                <a:gd name="T1" fmla="*/ 0 h 105"/>
                <a:gd name="T2" fmla="*/ 0 w 206"/>
                <a:gd name="T3" fmla="*/ 105 h 105"/>
                <a:gd name="T4" fmla="*/ 206 w 20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" h="105">
                  <a:moveTo>
                    <a:pt x="0" y="0"/>
                  </a:moveTo>
                  <a:lnTo>
                    <a:pt x="0" y="105"/>
                  </a:lnTo>
                  <a:lnTo>
                    <a:pt x="206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6" name="Freeform 47"/>
            <p:cNvSpPr>
              <a:spLocks/>
            </p:cNvSpPr>
            <p:nvPr/>
          </p:nvSpPr>
          <p:spPr bwMode="auto">
            <a:xfrm>
              <a:off x="1382" y="2354"/>
              <a:ext cx="100" cy="177"/>
            </a:xfrm>
            <a:custGeom>
              <a:avLst/>
              <a:gdLst>
                <a:gd name="T0" fmla="*/ 0 w 100"/>
                <a:gd name="T1" fmla="*/ 0 h 177"/>
                <a:gd name="T2" fmla="*/ 0 w 100"/>
                <a:gd name="T3" fmla="*/ 177 h 177"/>
                <a:gd name="T4" fmla="*/ 100 w 100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77">
                  <a:moveTo>
                    <a:pt x="0" y="0"/>
                  </a:moveTo>
                  <a:lnTo>
                    <a:pt x="0" y="177"/>
                  </a:lnTo>
                  <a:lnTo>
                    <a:pt x="100" y="17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7" name="Freeform 48"/>
            <p:cNvSpPr>
              <a:spLocks/>
            </p:cNvSpPr>
            <p:nvPr/>
          </p:nvSpPr>
          <p:spPr bwMode="auto">
            <a:xfrm>
              <a:off x="1314" y="1944"/>
              <a:ext cx="68" cy="407"/>
            </a:xfrm>
            <a:custGeom>
              <a:avLst/>
              <a:gdLst>
                <a:gd name="T0" fmla="*/ 0 w 68"/>
                <a:gd name="T1" fmla="*/ 0 h 407"/>
                <a:gd name="T2" fmla="*/ 0 w 68"/>
                <a:gd name="T3" fmla="*/ 407 h 407"/>
                <a:gd name="T4" fmla="*/ 68 w 68"/>
                <a:gd name="T5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407">
                  <a:moveTo>
                    <a:pt x="0" y="0"/>
                  </a:moveTo>
                  <a:lnTo>
                    <a:pt x="0" y="407"/>
                  </a:lnTo>
                  <a:lnTo>
                    <a:pt x="68" y="40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8" name="Freeform 49"/>
            <p:cNvSpPr>
              <a:spLocks/>
            </p:cNvSpPr>
            <p:nvPr/>
          </p:nvSpPr>
          <p:spPr bwMode="auto">
            <a:xfrm>
              <a:off x="900" y="1941"/>
              <a:ext cx="414" cy="507"/>
            </a:xfrm>
            <a:custGeom>
              <a:avLst/>
              <a:gdLst>
                <a:gd name="T0" fmla="*/ 0 w 414"/>
                <a:gd name="T1" fmla="*/ 507 h 507"/>
                <a:gd name="T2" fmla="*/ 0 w 414"/>
                <a:gd name="T3" fmla="*/ 0 h 507"/>
                <a:gd name="T4" fmla="*/ 414 w 414"/>
                <a:gd name="T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4" h="507">
                  <a:moveTo>
                    <a:pt x="0" y="507"/>
                  </a:moveTo>
                  <a:lnTo>
                    <a:pt x="0" y="0"/>
                  </a:lnTo>
                  <a:lnTo>
                    <a:pt x="414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9" name="Rectangle 50"/>
            <p:cNvSpPr>
              <a:spLocks noChangeArrowheads="1"/>
            </p:cNvSpPr>
            <p:nvPr/>
          </p:nvSpPr>
          <p:spPr bwMode="auto">
            <a:xfrm>
              <a:off x="3086" y="2807"/>
              <a:ext cx="45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DmCG11147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60" name="Freeform 51"/>
            <p:cNvSpPr>
              <a:spLocks/>
            </p:cNvSpPr>
            <p:nvPr/>
          </p:nvSpPr>
          <p:spPr bwMode="auto">
            <a:xfrm>
              <a:off x="983" y="2855"/>
              <a:ext cx="2100" cy="105"/>
            </a:xfrm>
            <a:custGeom>
              <a:avLst/>
              <a:gdLst>
                <a:gd name="T0" fmla="*/ 0 w 2100"/>
                <a:gd name="T1" fmla="*/ 105 h 105"/>
                <a:gd name="T2" fmla="*/ 0 w 2100"/>
                <a:gd name="T3" fmla="*/ 0 h 105"/>
                <a:gd name="T4" fmla="*/ 2100 w 2100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0" h="105">
                  <a:moveTo>
                    <a:pt x="0" y="105"/>
                  </a:moveTo>
                  <a:lnTo>
                    <a:pt x="0" y="0"/>
                  </a:lnTo>
                  <a:lnTo>
                    <a:pt x="2100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1" name="Rectangle 52"/>
            <p:cNvSpPr>
              <a:spLocks noChangeArrowheads="1"/>
            </p:cNvSpPr>
            <p:nvPr/>
          </p:nvSpPr>
          <p:spPr bwMode="auto">
            <a:xfrm>
              <a:off x="2852" y="2950"/>
              <a:ext cx="45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DmCG33970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62" name="Freeform 53"/>
            <p:cNvSpPr>
              <a:spLocks/>
            </p:cNvSpPr>
            <p:nvPr/>
          </p:nvSpPr>
          <p:spPr bwMode="auto">
            <a:xfrm>
              <a:off x="1191" y="2999"/>
              <a:ext cx="1658" cy="69"/>
            </a:xfrm>
            <a:custGeom>
              <a:avLst/>
              <a:gdLst>
                <a:gd name="T0" fmla="*/ 0 w 1658"/>
                <a:gd name="T1" fmla="*/ 69 h 69"/>
                <a:gd name="T2" fmla="*/ 0 w 1658"/>
                <a:gd name="T3" fmla="*/ 0 h 69"/>
                <a:gd name="T4" fmla="*/ 1658 w 1658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8" h="69">
                  <a:moveTo>
                    <a:pt x="0" y="69"/>
                  </a:moveTo>
                  <a:lnTo>
                    <a:pt x="0" y="0"/>
                  </a:lnTo>
                  <a:lnTo>
                    <a:pt x="165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3" name="Rectangle 54"/>
            <p:cNvSpPr>
              <a:spLocks noChangeArrowheads="1"/>
            </p:cNvSpPr>
            <p:nvPr/>
          </p:nvSpPr>
          <p:spPr bwMode="auto">
            <a:xfrm>
              <a:off x="2660" y="3096"/>
              <a:ext cx="41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DmCG9990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64" name="Freeform 55"/>
            <p:cNvSpPr>
              <a:spLocks/>
            </p:cNvSpPr>
            <p:nvPr/>
          </p:nvSpPr>
          <p:spPr bwMode="auto">
            <a:xfrm>
              <a:off x="1191" y="3074"/>
              <a:ext cx="1466" cy="69"/>
            </a:xfrm>
            <a:custGeom>
              <a:avLst/>
              <a:gdLst>
                <a:gd name="T0" fmla="*/ 0 w 1466"/>
                <a:gd name="T1" fmla="*/ 0 h 69"/>
                <a:gd name="T2" fmla="*/ 0 w 1466"/>
                <a:gd name="T3" fmla="*/ 69 h 69"/>
                <a:gd name="T4" fmla="*/ 1466 w 14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6" h="69">
                  <a:moveTo>
                    <a:pt x="0" y="0"/>
                  </a:moveTo>
                  <a:lnTo>
                    <a:pt x="0" y="69"/>
                  </a:lnTo>
                  <a:lnTo>
                    <a:pt x="14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5" name="Freeform 56"/>
            <p:cNvSpPr>
              <a:spLocks/>
            </p:cNvSpPr>
            <p:nvPr/>
          </p:nvSpPr>
          <p:spPr bwMode="auto">
            <a:xfrm>
              <a:off x="983" y="2966"/>
              <a:ext cx="208" cy="105"/>
            </a:xfrm>
            <a:custGeom>
              <a:avLst/>
              <a:gdLst>
                <a:gd name="T0" fmla="*/ 0 w 208"/>
                <a:gd name="T1" fmla="*/ 0 h 105"/>
                <a:gd name="T2" fmla="*/ 0 w 208"/>
                <a:gd name="T3" fmla="*/ 105 h 105"/>
                <a:gd name="T4" fmla="*/ 208 w 20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105">
                  <a:moveTo>
                    <a:pt x="0" y="0"/>
                  </a:moveTo>
                  <a:lnTo>
                    <a:pt x="0" y="105"/>
                  </a:lnTo>
                  <a:lnTo>
                    <a:pt x="208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6" name="Freeform 57"/>
            <p:cNvSpPr>
              <a:spLocks/>
            </p:cNvSpPr>
            <p:nvPr/>
          </p:nvSpPr>
          <p:spPr bwMode="auto">
            <a:xfrm>
              <a:off x="900" y="2454"/>
              <a:ext cx="83" cy="509"/>
            </a:xfrm>
            <a:custGeom>
              <a:avLst/>
              <a:gdLst>
                <a:gd name="T0" fmla="*/ 0 w 83"/>
                <a:gd name="T1" fmla="*/ 0 h 509"/>
                <a:gd name="T2" fmla="*/ 0 w 83"/>
                <a:gd name="T3" fmla="*/ 509 h 509"/>
                <a:gd name="T4" fmla="*/ 83 w 83"/>
                <a:gd name="T5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09">
                  <a:moveTo>
                    <a:pt x="0" y="0"/>
                  </a:moveTo>
                  <a:lnTo>
                    <a:pt x="0" y="509"/>
                  </a:lnTo>
                  <a:lnTo>
                    <a:pt x="83" y="50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7" name="Freeform 58"/>
            <p:cNvSpPr>
              <a:spLocks/>
            </p:cNvSpPr>
            <p:nvPr/>
          </p:nvSpPr>
          <p:spPr bwMode="auto">
            <a:xfrm>
              <a:off x="881" y="2451"/>
              <a:ext cx="19" cy="414"/>
            </a:xfrm>
            <a:custGeom>
              <a:avLst/>
              <a:gdLst>
                <a:gd name="T0" fmla="*/ 0 w 19"/>
                <a:gd name="T1" fmla="*/ 414 h 414"/>
                <a:gd name="T2" fmla="*/ 0 w 19"/>
                <a:gd name="T3" fmla="*/ 0 h 414"/>
                <a:gd name="T4" fmla="*/ 19 w 19"/>
                <a:gd name="T5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14">
                  <a:moveTo>
                    <a:pt x="0" y="414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8" name="Rectangle 59"/>
            <p:cNvSpPr>
              <a:spLocks noChangeArrowheads="1"/>
            </p:cNvSpPr>
            <p:nvPr/>
          </p:nvSpPr>
          <p:spPr bwMode="auto">
            <a:xfrm>
              <a:off x="2693" y="3239"/>
              <a:ext cx="61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TjABCH</a:t>
              </a:r>
              <a:r>
                <a:rPr kumimoji="1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_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139282</a:t>
              </a:r>
              <a:endParaRPr kumimoji="1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69" name="Freeform 60"/>
            <p:cNvSpPr>
              <a:spLocks/>
            </p:cNvSpPr>
            <p:nvPr/>
          </p:nvSpPr>
          <p:spPr bwMode="auto">
            <a:xfrm>
              <a:off x="881" y="2871"/>
              <a:ext cx="1809" cy="416"/>
            </a:xfrm>
            <a:custGeom>
              <a:avLst/>
              <a:gdLst>
                <a:gd name="T0" fmla="*/ 0 w 1809"/>
                <a:gd name="T1" fmla="*/ 0 h 416"/>
                <a:gd name="T2" fmla="*/ 0 w 1809"/>
                <a:gd name="T3" fmla="*/ 416 h 416"/>
                <a:gd name="T4" fmla="*/ 1809 w 1809"/>
                <a:gd name="T5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9" h="416">
                  <a:moveTo>
                    <a:pt x="0" y="0"/>
                  </a:moveTo>
                  <a:lnTo>
                    <a:pt x="0" y="416"/>
                  </a:lnTo>
                  <a:lnTo>
                    <a:pt x="1809" y="416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70" name="Freeform 61"/>
            <p:cNvSpPr>
              <a:spLocks/>
            </p:cNvSpPr>
            <p:nvPr/>
          </p:nvSpPr>
          <p:spPr bwMode="auto">
            <a:xfrm>
              <a:off x="852" y="2868"/>
              <a:ext cx="29" cy="332"/>
            </a:xfrm>
            <a:custGeom>
              <a:avLst/>
              <a:gdLst>
                <a:gd name="T0" fmla="*/ 0 w 29"/>
                <a:gd name="T1" fmla="*/ 332 h 332"/>
                <a:gd name="T2" fmla="*/ 0 w 29"/>
                <a:gd name="T3" fmla="*/ 0 h 332"/>
                <a:gd name="T4" fmla="*/ 29 w 29"/>
                <a:gd name="T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332">
                  <a:moveTo>
                    <a:pt x="0" y="332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71" name="Rectangle 62"/>
            <p:cNvSpPr>
              <a:spLocks noChangeArrowheads="1"/>
            </p:cNvSpPr>
            <p:nvPr/>
          </p:nvSpPr>
          <p:spPr bwMode="auto">
            <a:xfrm>
              <a:off x="2843" y="3383"/>
              <a:ext cx="61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TjABCH</a:t>
              </a:r>
              <a:r>
                <a:rPr kumimoji="1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_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103004</a:t>
              </a:r>
              <a:endParaRPr kumimoji="1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72" name="Freeform 63"/>
            <p:cNvSpPr>
              <a:spLocks/>
            </p:cNvSpPr>
            <p:nvPr/>
          </p:nvSpPr>
          <p:spPr bwMode="auto">
            <a:xfrm>
              <a:off x="1034" y="3431"/>
              <a:ext cx="1806" cy="105"/>
            </a:xfrm>
            <a:custGeom>
              <a:avLst/>
              <a:gdLst>
                <a:gd name="T0" fmla="*/ 0 w 1806"/>
                <a:gd name="T1" fmla="*/ 105 h 105"/>
                <a:gd name="T2" fmla="*/ 0 w 1806"/>
                <a:gd name="T3" fmla="*/ 0 h 105"/>
                <a:gd name="T4" fmla="*/ 1806 w 1806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6" h="105">
                  <a:moveTo>
                    <a:pt x="0" y="105"/>
                  </a:moveTo>
                  <a:lnTo>
                    <a:pt x="0" y="0"/>
                  </a:lnTo>
                  <a:lnTo>
                    <a:pt x="180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73" name="Rectangle 64"/>
            <p:cNvSpPr>
              <a:spLocks noChangeArrowheads="1"/>
            </p:cNvSpPr>
            <p:nvPr/>
          </p:nvSpPr>
          <p:spPr bwMode="auto">
            <a:xfrm>
              <a:off x="2504" y="3527"/>
              <a:ext cx="57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TjABCH</a:t>
              </a:r>
              <a:r>
                <a:rPr kumimoji="1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_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88708</a:t>
              </a:r>
              <a:endParaRPr kumimoji="1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174" name="Freeform 65"/>
            <p:cNvSpPr>
              <a:spLocks/>
            </p:cNvSpPr>
            <p:nvPr/>
          </p:nvSpPr>
          <p:spPr bwMode="auto">
            <a:xfrm>
              <a:off x="1088" y="3575"/>
              <a:ext cx="1413" cy="69"/>
            </a:xfrm>
            <a:custGeom>
              <a:avLst/>
              <a:gdLst>
                <a:gd name="T0" fmla="*/ 0 w 1413"/>
                <a:gd name="T1" fmla="*/ 69 h 69"/>
                <a:gd name="T2" fmla="*/ 0 w 1413"/>
                <a:gd name="T3" fmla="*/ 0 h 69"/>
                <a:gd name="T4" fmla="*/ 1413 w 1413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3" h="69">
                  <a:moveTo>
                    <a:pt x="0" y="69"/>
                  </a:moveTo>
                  <a:lnTo>
                    <a:pt x="0" y="0"/>
                  </a:lnTo>
                  <a:lnTo>
                    <a:pt x="141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75" name="Rectangle 66"/>
            <p:cNvSpPr>
              <a:spLocks noChangeArrowheads="1"/>
            </p:cNvSpPr>
            <p:nvPr/>
          </p:nvSpPr>
          <p:spPr bwMode="auto">
            <a:xfrm>
              <a:off x="2768" y="3670"/>
              <a:ext cx="57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TjABCH</a:t>
              </a:r>
              <a:r>
                <a:rPr kumimoji="1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_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55580</a:t>
              </a:r>
              <a:endParaRPr kumimoji="1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194" name="Freeform 67"/>
            <p:cNvSpPr>
              <a:spLocks/>
            </p:cNvSpPr>
            <p:nvPr/>
          </p:nvSpPr>
          <p:spPr bwMode="auto">
            <a:xfrm>
              <a:off x="1088" y="3650"/>
              <a:ext cx="1677" cy="69"/>
            </a:xfrm>
            <a:custGeom>
              <a:avLst/>
              <a:gdLst>
                <a:gd name="T0" fmla="*/ 0 w 1677"/>
                <a:gd name="T1" fmla="*/ 0 h 69"/>
                <a:gd name="T2" fmla="*/ 0 w 1677"/>
                <a:gd name="T3" fmla="*/ 69 h 69"/>
                <a:gd name="T4" fmla="*/ 1677 w 1677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7" h="69">
                  <a:moveTo>
                    <a:pt x="0" y="0"/>
                  </a:moveTo>
                  <a:lnTo>
                    <a:pt x="0" y="69"/>
                  </a:lnTo>
                  <a:lnTo>
                    <a:pt x="1677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98" name="Freeform 68"/>
            <p:cNvSpPr>
              <a:spLocks/>
            </p:cNvSpPr>
            <p:nvPr/>
          </p:nvSpPr>
          <p:spPr bwMode="auto">
            <a:xfrm>
              <a:off x="1034" y="3542"/>
              <a:ext cx="54" cy="105"/>
            </a:xfrm>
            <a:custGeom>
              <a:avLst/>
              <a:gdLst>
                <a:gd name="T0" fmla="*/ 0 w 54"/>
                <a:gd name="T1" fmla="*/ 0 h 105"/>
                <a:gd name="T2" fmla="*/ 0 w 54"/>
                <a:gd name="T3" fmla="*/ 105 h 105"/>
                <a:gd name="T4" fmla="*/ 54 w 54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05">
                  <a:moveTo>
                    <a:pt x="0" y="0"/>
                  </a:moveTo>
                  <a:lnTo>
                    <a:pt x="0" y="105"/>
                  </a:lnTo>
                  <a:lnTo>
                    <a:pt x="54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99" name="Freeform 69"/>
            <p:cNvSpPr>
              <a:spLocks/>
            </p:cNvSpPr>
            <p:nvPr/>
          </p:nvSpPr>
          <p:spPr bwMode="auto">
            <a:xfrm>
              <a:off x="852" y="3206"/>
              <a:ext cx="182" cy="333"/>
            </a:xfrm>
            <a:custGeom>
              <a:avLst/>
              <a:gdLst>
                <a:gd name="T0" fmla="*/ 0 w 182"/>
                <a:gd name="T1" fmla="*/ 0 h 333"/>
                <a:gd name="T2" fmla="*/ 0 w 182"/>
                <a:gd name="T3" fmla="*/ 333 h 333"/>
                <a:gd name="T4" fmla="*/ 182 w 182"/>
                <a:gd name="T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" h="333">
                  <a:moveTo>
                    <a:pt x="0" y="0"/>
                  </a:moveTo>
                  <a:lnTo>
                    <a:pt x="0" y="333"/>
                  </a:lnTo>
                  <a:lnTo>
                    <a:pt x="182" y="33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00" name="Freeform 70"/>
            <p:cNvSpPr>
              <a:spLocks/>
            </p:cNvSpPr>
            <p:nvPr/>
          </p:nvSpPr>
          <p:spPr bwMode="auto">
            <a:xfrm>
              <a:off x="684" y="3203"/>
              <a:ext cx="168" cy="327"/>
            </a:xfrm>
            <a:custGeom>
              <a:avLst/>
              <a:gdLst>
                <a:gd name="T0" fmla="*/ 0 w 168"/>
                <a:gd name="T1" fmla="*/ 327 h 327"/>
                <a:gd name="T2" fmla="*/ 0 w 168"/>
                <a:gd name="T3" fmla="*/ 0 h 327"/>
                <a:gd name="T4" fmla="*/ 168 w 168"/>
                <a:gd name="T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327">
                  <a:moveTo>
                    <a:pt x="0" y="327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01" name="Rectangle 71"/>
            <p:cNvSpPr>
              <a:spLocks noChangeArrowheads="1"/>
            </p:cNvSpPr>
            <p:nvPr/>
          </p:nvSpPr>
          <p:spPr bwMode="auto">
            <a:xfrm>
              <a:off x="3087" y="3813"/>
              <a:ext cx="57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TjABCH</a:t>
              </a:r>
              <a:r>
                <a:rPr kumimoji="1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_</a:t>
              </a: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68644</a:t>
              </a:r>
              <a:endParaRPr kumimoji="1" lang="ko-KR" altLang="ko-K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2" name="Freeform 72"/>
            <p:cNvSpPr>
              <a:spLocks/>
            </p:cNvSpPr>
            <p:nvPr/>
          </p:nvSpPr>
          <p:spPr bwMode="auto">
            <a:xfrm>
              <a:off x="684" y="3536"/>
              <a:ext cx="2400" cy="327"/>
            </a:xfrm>
            <a:custGeom>
              <a:avLst/>
              <a:gdLst>
                <a:gd name="T0" fmla="*/ 0 w 2400"/>
                <a:gd name="T1" fmla="*/ 0 h 327"/>
                <a:gd name="T2" fmla="*/ 0 w 2400"/>
                <a:gd name="T3" fmla="*/ 327 h 327"/>
                <a:gd name="T4" fmla="*/ 2400 w 2400"/>
                <a:gd name="T5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0" h="327">
                  <a:moveTo>
                    <a:pt x="0" y="0"/>
                  </a:moveTo>
                  <a:lnTo>
                    <a:pt x="0" y="327"/>
                  </a:lnTo>
                  <a:lnTo>
                    <a:pt x="2400" y="32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03" name="Rectangle 73"/>
            <p:cNvSpPr>
              <a:spLocks noChangeArrowheads="1"/>
            </p:cNvSpPr>
            <p:nvPr/>
          </p:nvSpPr>
          <p:spPr bwMode="auto">
            <a:xfrm>
              <a:off x="2314" y="1499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4" name="Rectangle 74"/>
            <p:cNvSpPr>
              <a:spLocks noChangeArrowheads="1"/>
            </p:cNvSpPr>
            <p:nvPr/>
          </p:nvSpPr>
          <p:spPr bwMode="auto">
            <a:xfrm>
              <a:off x="2240" y="1977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5" name="Rectangle 75"/>
            <p:cNvSpPr>
              <a:spLocks noChangeArrowheads="1"/>
            </p:cNvSpPr>
            <p:nvPr/>
          </p:nvSpPr>
          <p:spPr bwMode="auto">
            <a:xfrm>
              <a:off x="2058" y="2085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6" name="Rectangle 76"/>
            <p:cNvSpPr>
              <a:spLocks noChangeArrowheads="1"/>
            </p:cNvSpPr>
            <p:nvPr/>
          </p:nvSpPr>
          <p:spPr bwMode="auto">
            <a:xfrm>
              <a:off x="1893" y="1787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7" name="Rectangle 77"/>
            <p:cNvSpPr>
              <a:spLocks noChangeArrowheads="1"/>
            </p:cNvSpPr>
            <p:nvPr/>
          </p:nvSpPr>
          <p:spPr bwMode="auto">
            <a:xfrm>
              <a:off x="1085" y="3083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8" name="Rectangle 78"/>
            <p:cNvSpPr>
              <a:spLocks noChangeArrowheads="1"/>
            </p:cNvSpPr>
            <p:nvPr/>
          </p:nvSpPr>
          <p:spPr bwMode="auto">
            <a:xfrm>
              <a:off x="1014" y="3659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09" name="Rectangle 79"/>
            <p:cNvSpPr>
              <a:spLocks noChangeArrowheads="1"/>
            </p:cNvSpPr>
            <p:nvPr/>
          </p:nvSpPr>
          <p:spPr bwMode="auto">
            <a:xfrm>
              <a:off x="964" y="3551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0" name="Rectangle 80"/>
            <p:cNvSpPr>
              <a:spLocks noChangeArrowheads="1"/>
            </p:cNvSpPr>
            <p:nvPr/>
          </p:nvSpPr>
          <p:spPr bwMode="auto">
            <a:xfrm>
              <a:off x="1616" y="2651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1" name="Rectangle 81"/>
            <p:cNvSpPr>
              <a:spLocks noChangeArrowheads="1"/>
            </p:cNvSpPr>
            <p:nvPr/>
          </p:nvSpPr>
          <p:spPr bwMode="auto">
            <a:xfrm>
              <a:off x="909" y="297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50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2" name="Rectangle 82"/>
            <p:cNvSpPr>
              <a:spLocks noChangeArrowheads="1"/>
            </p:cNvSpPr>
            <p:nvPr/>
          </p:nvSpPr>
          <p:spPr bwMode="auto">
            <a:xfrm>
              <a:off x="807" y="278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25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3" name="Rectangle 83"/>
            <p:cNvSpPr>
              <a:spLocks noChangeArrowheads="1"/>
            </p:cNvSpPr>
            <p:nvPr/>
          </p:nvSpPr>
          <p:spPr bwMode="auto">
            <a:xfrm>
              <a:off x="826" y="236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26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4" name="Rectangle 84"/>
            <p:cNvSpPr>
              <a:spLocks noChangeArrowheads="1"/>
            </p:cNvSpPr>
            <p:nvPr/>
          </p:nvSpPr>
          <p:spPr bwMode="auto">
            <a:xfrm>
              <a:off x="1410" y="2543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74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5" name="Rectangle 85"/>
            <p:cNvSpPr>
              <a:spLocks noChangeArrowheads="1"/>
            </p:cNvSpPr>
            <p:nvPr/>
          </p:nvSpPr>
          <p:spPr bwMode="auto">
            <a:xfrm>
              <a:off x="1310" y="2363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88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6" name="Rectangle 86"/>
            <p:cNvSpPr>
              <a:spLocks noChangeArrowheads="1"/>
            </p:cNvSpPr>
            <p:nvPr/>
          </p:nvSpPr>
          <p:spPr bwMode="auto">
            <a:xfrm>
              <a:off x="1212" y="1855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7" name="Rectangle 87"/>
            <p:cNvSpPr>
              <a:spLocks noChangeArrowheads="1"/>
            </p:cNvSpPr>
            <p:nvPr/>
          </p:nvSpPr>
          <p:spPr bwMode="auto">
            <a:xfrm>
              <a:off x="1357" y="1446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88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8" name="Rectangle 88"/>
            <p:cNvSpPr>
              <a:spLocks noChangeArrowheads="1"/>
            </p:cNvSpPr>
            <p:nvPr/>
          </p:nvSpPr>
          <p:spPr bwMode="auto">
            <a:xfrm>
              <a:off x="1527" y="1203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19" name="Rectangle 89"/>
            <p:cNvSpPr>
              <a:spLocks noChangeArrowheads="1"/>
            </p:cNvSpPr>
            <p:nvPr/>
          </p:nvSpPr>
          <p:spPr bwMode="auto">
            <a:xfrm>
              <a:off x="1609" y="100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78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20" name="Rectangle 90"/>
            <p:cNvSpPr>
              <a:spLocks noChangeArrowheads="1"/>
            </p:cNvSpPr>
            <p:nvPr/>
          </p:nvSpPr>
          <p:spPr bwMode="auto">
            <a:xfrm>
              <a:off x="1781" y="107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21" name="Rectangle 91"/>
            <p:cNvSpPr>
              <a:spLocks noChangeArrowheads="1"/>
            </p:cNvSpPr>
            <p:nvPr/>
          </p:nvSpPr>
          <p:spPr bwMode="auto">
            <a:xfrm>
              <a:off x="1753" y="82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22" name="Rectangle 92"/>
            <p:cNvSpPr>
              <a:spLocks noChangeArrowheads="1"/>
            </p:cNvSpPr>
            <p:nvPr/>
          </p:nvSpPr>
          <p:spPr bwMode="auto">
            <a:xfrm>
              <a:off x="1803" y="681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71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223" name="Line 93"/>
            <p:cNvSpPr>
              <a:spLocks noChangeShapeType="1"/>
            </p:cNvSpPr>
            <p:nvPr/>
          </p:nvSpPr>
          <p:spPr bwMode="auto">
            <a:xfrm>
              <a:off x="984" y="4065"/>
              <a:ext cx="321" cy="0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24" name="Line 94"/>
            <p:cNvSpPr>
              <a:spLocks noChangeShapeType="1"/>
            </p:cNvSpPr>
            <p:nvPr/>
          </p:nvSpPr>
          <p:spPr bwMode="auto">
            <a:xfrm>
              <a:off x="984" y="4041"/>
              <a:ext cx="0" cy="48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25" name="Line 95"/>
            <p:cNvSpPr>
              <a:spLocks noChangeShapeType="1"/>
            </p:cNvSpPr>
            <p:nvPr/>
          </p:nvSpPr>
          <p:spPr bwMode="auto">
            <a:xfrm>
              <a:off x="1305" y="4041"/>
              <a:ext cx="0" cy="48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26" name="Rectangle 96"/>
            <p:cNvSpPr>
              <a:spLocks noChangeArrowheads="1"/>
            </p:cNvSpPr>
            <p:nvPr/>
          </p:nvSpPr>
          <p:spPr bwMode="auto">
            <a:xfrm>
              <a:off x="1082" y="4089"/>
              <a:ext cx="11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0.05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164138" y="0"/>
            <a:ext cx="1693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ko-KR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6482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9684</TotalTime>
  <Words>82</Words>
  <Application>Microsoft Office PowerPoint</Application>
  <PresentationFormat>화면 슬라이드 쇼(4:3)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JCB</dc:creator>
  <cp:lastModifiedBy>JSR</cp:lastModifiedBy>
  <cp:revision>165</cp:revision>
  <cp:lastPrinted>2013-12-05T12:01:32Z</cp:lastPrinted>
  <dcterms:created xsi:type="dcterms:W3CDTF">2013-01-14T11:02:46Z</dcterms:created>
  <dcterms:modified xsi:type="dcterms:W3CDTF">2014-07-18T06:07:11Z</dcterms:modified>
</cp:coreProperties>
</file>