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IG - Corrections\J2 heatmap s norm scale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3999" y="198372"/>
            <a:ext cx="5923695" cy="6278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Anahit</dc:creator>
  <cp:lastModifiedBy>Anahit</cp:lastModifiedBy>
  <cp:revision>5</cp:revision>
  <dcterms:created xsi:type="dcterms:W3CDTF">2006-08-16T00:00:00Z</dcterms:created>
  <dcterms:modified xsi:type="dcterms:W3CDTF">2014-09-26T06:15:07Z</dcterms:modified>
</cp:coreProperties>
</file>