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792" y="522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B0BA6-BAE7-40A0-939C-31C0BA67034D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8D135-0242-4FDA-83E4-AB8A2F159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17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8D135-0242-4FDA-83E4-AB8A2F159C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0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4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8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9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6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7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8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33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0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5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CC213-E348-435F-A7DF-0236B14851BE}" type="datetimeFigureOut">
              <a:rPr lang="en-US" smtClean="0"/>
              <a:t>8/21/2012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4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4" name="Group 673"/>
          <p:cNvGrpSpPr/>
          <p:nvPr/>
        </p:nvGrpSpPr>
        <p:grpSpPr>
          <a:xfrm>
            <a:off x="236220" y="265726"/>
            <a:ext cx="6139685" cy="8794163"/>
            <a:chOff x="-6014748" y="411702"/>
            <a:chExt cx="5088600" cy="8550411"/>
          </a:xfrm>
        </p:grpSpPr>
        <p:cxnSp>
          <p:nvCxnSpPr>
            <p:cNvPr id="675" name="Straight Connector 2760"/>
            <p:cNvCxnSpPr/>
            <p:nvPr/>
          </p:nvCxnSpPr>
          <p:spPr bwMode="auto">
            <a:xfrm rot="16200000" flipH="1">
              <a:off x="-6272175" y="4546359"/>
              <a:ext cx="825847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Straight Connector 2761"/>
            <p:cNvCxnSpPr/>
            <p:nvPr/>
          </p:nvCxnSpPr>
          <p:spPr bwMode="auto">
            <a:xfrm rot="16200000" flipH="1">
              <a:off x="-6802148" y="4543200"/>
              <a:ext cx="825847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Straight Connector 2762"/>
            <p:cNvCxnSpPr/>
            <p:nvPr/>
          </p:nvCxnSpPr>
          <p:spPr bwMode="auto">
            <a:xfrm rot="16200000" flipH="1">
              <a:off x="-7331122" y="4543989"/>
              <a:ext cx="826005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Straight Connector 2763"/>
            <p:cNvCxnSpPr/>
            <p:nvPr/>
          </p:nvCxnSpPr>
          <p:spPr bwMode="auto">
            <a:xfrm rot="16200000" flipH="1">
              <a:off x="-7864180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Straight Connector 2764"/>
            <p:cNvCxnSpPr/>
            <p:nvPr/>
          </p:nvCxnSpPr>
          <p:spPr bwMode="auto">
            <a:xfrm rot="16200000" flipH="1">
              <a:off x="-8381036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Straight Connector 2765"/>
            <p:cNvCxnSpPr/>
            <p:nvPr/>
          </p:nvCxnSpPr>
          <p:spPr bwMode="auto">
            <a:xfrm rot="16200000" flipH="1">
              <a:off x="-8920548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Straight Connector 2766"/>
            <p:cNvCxnSpPr/>
            <p:nvPr/>
          </p:nvCxnSpPr>
          <p:spPr bwMode="auto">
            <a:xfrm rot="16200000" flipH="1">
              <a:off x="-9434572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Straight Connector 2767"/>
            <p:cNvCxnSpPr/>
            <p:nvPr/>
          </p:nvCxnSpPr>
          <p:spPr bwMode="auto">
            <a:xfrm rot="16200000" flipH="1">
              <a:off x="-9976917" y="4547939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Straight Connector 2781"/>
            <p:cNvCxnSpPr/>
            <p:nvPr/>
          </p:nvCxnSpPr>
          <p:spPr bwMode="auto">
            <a:xfrm>
              <a:off x="-5995698" y="8727733"/>
              <a:ext cx="4953441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Straight Connector 2782"/>
            <p:cNvCxnSpPr/>
            <p:nvPr/>
          </p:nvCxnSpPr>
          <p:spPr bwMode="auto">
            <a:xfrm rot="5400000">
              <a:off x="-2153611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Straight Connector 2783"/>
            <p:cNvCxnSpPr/>
            <p:nvPr/>
          </p:nvCxnSpPr>
          <p:spPr bwMode="auto">
            <a:xfrm rot="5400000">
              <a:off x="-2688876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Straight Connector 2784"/>
            <p:cNvCxnSpPr/>
            <p:nvPr/>
          </p:nvCxnSpPr>
          <p:spPr bwMode="auto">
            <a:xfrm rot="5400000">
              <a:off x="-3217060" y="8749852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Straight Connector 2785"/>
            <p:cNvCxnSpPr/>
            <p:nvPr/>
          </p:nvCxnSpPr>
          <p:spPr bwMode="auto">
            <a:xfrm rot="5400000">
              <a:off x="-3755157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Straight Connector 2786"/>
            <p:cNvCxnSpPr/>
            <p:nvPr/>
          </p:nvCxnSpPr>
          <p:spPr bwMode="auto">
            <a:xfrm rot="5400000">
              <a:off x="-4266348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Straight Connector 2787"/>
            <p:cNvCxnSpPr/>
            <p:nvPr/>
          </p:nvCxnSpPr>
          <p:spPr bwMode="auto">
            <a:xfrm rot="5400000">
              <a:off x="-4808694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Straight Connector 2788"/>
            <p:cNvCxnSpPr/>
            <p:nvPr/>
          </p:nvCxnSpPr>
          <p:spPr bwMode="auto">
            <a:xfrm rot="5400000">
              <a:off x="-5321927" y="8753802"/>
              <a:ext cx="3318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Straight Connector 2789"/>
            <p:cNvCxnSpPr/>
            <p:nvPr/>
          </p:nvCxnSpPr>
          <p:spPr bwMode="auto">
            <a:xfrm rot="5400000">
              <a:off x="-5862230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TextBox 913"/>
            <p:cNvSpPr txBox="1">
              <a:spLocks noChangeArrowheads="1"/>
            </p:cNvSpPr>
            <p:nvPr/>
          </p:nvSpPr>
          <p:spPr bwMode="auto">
            <a:xfrm>
              <a:off x="-2850302" y="8742481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1981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3" name="TextBox 916"/>
            <p:cNvSpPr txBox="1">
              <a:spLocks noChangeArrowheads="1"/>
            </p:cNvSpPr>
            <p:nvPr/>
          </p:nvSpPr>
          <p:spPr bwMode="auto">
            <a:xfrm>
              <a:off x="-3372542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1971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4" name="TextBox 917"/>
            <p:cNvSpPr txBox="1">
              <a:spLocks noChangeArrowheads="1"/>
            </p:cNvSpPr>
            <p:nvPr/>
          </p:nvSpPr>
          <p:spPr bwMode="auto">
            <a:xfrm>
              <a:off x="-3910282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1961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5" name="TextBox 918"/>
            <p:cNvSpPr txBox="1">
              <a:spLocks noChangeArrowheads="1"/>
            </p:cNvSpPr>
            <p:nvPr/>
          </p:nvSpPr>
          <p:spPr bwMode="auto">
            <a:xfrm>
              <a:off x="-4423227" y="873483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1951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6" name="TextBox 919"/>
            <p:cNvSpPr txBox="1">
              <a:spLocks noChangeArrowheads="1"/>
            </p:cNvSpPr>
            <p:nvPr/>
          </p:nvSpPr>
          <p:spPr bwMode="auto">
            <a:xfrm>
              <a:off x="-4967164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1941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7" name="TextBox 920"/>
            <p:cNvSpPr txBox="1">
              <a:spLocks noChangeArrowheads="1"/>
            </p:cNvSpPr>
            <p:nvPr/>
          </p:nvSpPr>
          <p:spPr bwMode="auto">
            <a:xfrm>
              <a:off x="-5478558" y="8742481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1931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8" name="TextBox 921"/>
            <p:cNvSpPr txBox="1">
              <a:spLocks noChangeArrowheads="1"/>
            </p:cNvSpPr>
            <p:nvPr/>
          </p:nvSpPr>
          <p:spPr bwMode="auto">
            <a:xfrm>
              <a:off x="-6014748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1921</a:t>
              </a:r>
              <a:endParaRPr lang="en-US" sz="800" dirty="0">
                <a:latin typeface="Calibri" pitchFamily="34" charset="0"/>
              </a:endParaRPr>
            </a:p>
          </p:txBody>
        </p:sp>
        <p:cxnSp>
          <p:nvCxnSpPr>
            <p:cNvPr id="699" name="Straight Connector 2762"/>
            <p:cNvCxnSpPr/>
            <p:nvPr/>
          </p:nvCxnSpPr>
          <p:spPr bwMode="auto">
            <a:xfrm rot="16200000" flipH="1">
              <a:off x="-5202480" y="4541728"/>
              <a:ext cx="826005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Straight Connector 2763"/>
            <p:cNvCxnSpPr/>
            <p:nvPr/>
          </p:nvCxnSpPr>
          <p:spPr bwMode="auto">
            <a:xfrm rot="16200000" flipH="1">
              <a:off x="-5735537" y="4542517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Straight Connector 2784"/>
            <p:cNvCxnSpPr/>
            <p:nvPr/>
          </p:nvCxnSpPr>
          <p:spPr bwMode="auto">
            <a:xfrm rot="5400000">
              <a:off x="-1089532" y="8746088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Straight Connector 2785"/>
            <p:cNvCxnSpPr/>
            <p:nvPr/>
          </p:nvCxnSpPr>
          <p:spPr bwMode="auto">
            <a:xfrm rot="5400000">
              <a:off x="-1617368" y="8747673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3" name="TextBox 917"/>
            <p:cNvSpPr txBox="1">
              <a:spLocks noChangeArrowheads="1"/>
            </p:cNvSpPr>
            <p:nvPr/>
          </p:nvSpPr>
          <p:spPr bwMode="auto">
            <a:xfrm>
              <a:off x="-1249258" y="8750665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2011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704" name="TextBox 918"/>
            <p:cNvSpPr txBox="1">
              <a:spLocks noChangeArrowheads="1"/>
            </p:cNvSpPr>
            <p:nvPr/>
          </p:nvSpPr>
          <p:spPr bwMode="auto">
            <a:xfrm>
              <a:off x="-1772464" y="8752641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2001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705" name="TextBox 919"/>
            <p:cNvSpPr txBox="1">
              <a:spLocks noChangeArrowheads="1"/>
            </p:cNvSpPr>
            <p:nvPr/>
          </p:nvSpPr>
          <p:spPr bwMode="auto">
            <a:xfrm>
              <a:off x="-2316406" y="8750647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1991</a:t>
              </a:r>
              <a:endParaRPr lang="en-US" sz="800" dirty="0">
                <a:latin typeface="Calibri" pitchFamily="34" charset="0"/>
              </a:endParaRPr>
            </a:p>
          </p:txBody>
        </p:sp>
      </p:grpSp>
      <p:sp>
        <p:nvSpPr>
          <p:cNvPr id="1418" name="Rectangle 6"/>
          <p:cNvSpPr>
            <a:spLocks noChangeArrowheads="1"/>
          </p:cNvSpPr>
          <p:nvPr/>
        </p:nvSpPr>
        <p:spPr bwMode="auto">
          <a:xfrm>
            <a:off x="5612637" y="241300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EU482835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19" name="Freeform 7"/>
          <p:cNvSpPr>
            <a:spLocks/>
          </p:cNvSpPr>
          <p:nvPr/>
        </p:nvSpPr>
        <p:spPr bwMode="auto">
          <a:xfrm>
            <a:off x="2416645" y="278259"/>
            <a:ext cx="3191256" cy="31332"/>
          </a:xfrm>
          <a:custGeom>
            <a:avLst/>
            <a:gdLst>
              <a:gd name="T0" fmla="*/ 0 w 1347"/>
              <a:gd name="T1" fmla="*/ 20 h 20"/>
              <a:gd name="T2" fmla="*/ 0 w 1347"/>
              <a:gd name="T3" fmla="*/ 0 h 20"/>
              <a:gd name="T4" fmla="*/ 1347 w 1347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7" h="20">
                <a:moveTo>
                  <a:pt x="0" y="20"/>
                </a:moveTo>
                <a:lnTo>
                  <a:pt x="0" y="0"/>
                </a:lnTo>
                <a:lnTo>
                  <a:pt x="134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20" name="Rectangle 8"/>
          <p:cNvSpPr>
            <a:spLocks noChangeArrowheads="1"/>
          </p:cNvSpPr>
          <p:nvPr/>
        </p:nvSpPr>
        <p:spPr bwMode="auto">
          <a:xfrm>
            <a:off x="5736670" y="287408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EU255995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21" name="Freeform 9"/>
          <p:cNvSpPr>
            <a:spLocks/>
          </p:cNvSpPr>
          <p:nvPr/>
        </p:nvSpPr>
        <p:spPr bwMode="auto">
          <a:xfrm>
            <a:off x="2767393" y="320558"/>
            <a:ext cx="2962656" cy="20366"/>
          </a:xfrm>
          <a:custGeom>
            <a:avLst/>
            <a:gdLst>
              <a:gd name="T0" fmla="*/ 0 w 1258"/>
              <a:gd name="T1" fmla="*/ 13 h 13"/>
              <a:gd name="T2" fmla="*/ 0 w 1258"/>
              <a:gd name="T3" fmla="*/ 0 h 13"/>
              <a:gd name="T4" fmla="*/ 1258 w 1258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8" h="13">
                <a:moveTo>
                  <a:pt x="0" y="13"/>
                </a:moveTo>
                <a:lnTo>
                  <a:pt x="0" y="0"/>
                </a:lnTo>
                <a:lnTo>
                  <a:pt x="125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22" name="Rectangle 10"/>
          <p:cNvSpPr>
            <a:spLocks noChangeArrowheads="1"/>
          </p:cNvSpPr>
          <p:nvPr/>
        </p:nvSpPr>
        <p:spPr bwMode="auto">
          <a:xfrm>
            <a:off x="5680169" y="340840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EU781790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23" name="Freeform 11"/>
          <p:cNvSpPr>
            <a:spLocks/>
          </p:cNvSpPr>
          <p:nvPr/>
        </p:nvSpPr>
        <p:spPr bwMode="auto">
          <a:xfrm>
            <a:off x="2767393" y="342491"/>
            <a:ext cx="2907792" cy="18799"/>
          </a:xfrm>
          <a:custGeom>
            <a:avLst/>
            <a:gdLst>
              <a:gd name="T0" fmla="*/ 0 w 1231"/>
              <a:gd name="T1" fmla="*/ 0 h 12"/>
              <a:gd name="T2" fmla="*/ 0 w 1231"/>
              <a:gd name="T3" fmla="*/ 12 h 12"/>
              <a:gd name="T4" fmla="*/ 1231 w 123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1" h="12">
                <a:moveTo>
                  <a:pt x="0" y="0"/>
                </a:moveTo>
                <a:lnTo>
                  <a:pt x="0" y="12"/>
                </a:lnTo>
                <a:lnTo>
                  <a:pt x="1231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24" name="Freeform 12"/>
          <p:cNvSpPr>
            <a:spLocks/>
          </p:cNvSpPr>
          <p:nvPr/>
        </p:nvSpPr>
        <p:spPr bwMode="auto">
          <a:xfrm>
            <a:off x="2416645" y="311158"/>
            <a:ext cx="350748" cy="29766"/>
          </a:xfrm>
          <a:custGeom>
            <a:avLst/>
            <a:gdLst>
              <a:gd name="T0" fmla="*/ 0 w 143"/>
              <a:gd name="T1" fmla="*/ 0 h 19"/>
              <a:gd name="T2" fmla="*/ 0 w 143"/>
              <a:gd name="T3" fmla="*/ 19 h 19"/>
              <a:gd name="T4" fmla="*/ 143 w 143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" h="19">
                <a:moveTo>
                  <a:pt x="0" y="0"/>
                </a:moveTo>
                <a:lnTo>
                  <a:pt x="0" y="19"/>
                </a:lnTo>
                <a:lnTo>
                  <a:pt x="143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25" name="Freeform 13"/>
          <p:cNvSpPr>
            <a:spLocks/>
          </p:cNvSpPr>
          <p:nvPr/>
        </p:nvSpPr>
        <p:spPr bwMode="auto">
          <a:xfrm>
            <a:off x="2269478" y="309591"/>
            <a:ext cx="147167" cy="104964"/>
          </a:xfrm>
          <a:custGeom>
            <a:avLst/>
            <a:gdLst>
              <a:gd name="T0" fmla="*/ 0 w 60"/>
              <a:gd name="T1" fmla="*/ 67 h 67"/>
              <a:gd name="T2" fmla="*/ 0 w 60"/>
              <a:gd name="T3" fmla="*/ 0 h 67"/>
              <a:gd name="T4" fmla="*/ 60 w 60"/>
              <a:gd name="T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" h="67">
                <a:moveTo>
                  <a:pt x="0" y="67"/>
                </a:moveTo>
                <a:lnTo>
                  <a:pt x="0" y="0"/>
                </a:lnTo>
                <a:lnTo>
                  <a:pt x="6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26" name="Rectangle 14"/>
          <p:cNvSpPr>
            <a:spLocks noChangeArrowheads="1"/>
          </p:cNvSpPr>
          <p:nvPr/>
        </p:nvSpPr>
        <p:spPr bwMode="auto">
          <a:xfrm>
            <a:off x="4953000" y="370439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EU155341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27" name="Freeform 15"/>
          <p:cNvSpPr>
            <a:spLocks/>
          </p:cNvSpPr>
          <p:nvPr/>
        </p:nvSpPr>
        <p:spPr bwMode="auto">
          <a:xfrm>
            <a:off x="2894938" y="403588"/>
            <a:ext cx="2057400" cy="18799"/>
          </a:xfrm>
          <a:custGeom>
            <a:avLst/>
            <a:gdLst>
              <a:gd name="T0" fmla="*/ 0 w 882"/>
              <a:gd name="T1" fmla="*/ 12 h 12"/>
              <a:gd name="T2" fmla="*/ 0 w 882"/>
              <a:gd name="T3" fmla="*/ 0 h 12"/>
              <a:gd name="T4" fmla="*/ 882 w 882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2" h="12">
                <a:moveTo>
                  <a:pt x="0" y="12"/>
                </a:moveTo>
                <a:lnTo>
                  <a:pt x="0" y="0"/>
                </a:lnTo>
                <a:lnTo>
                  <a:pt x="88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28" name="Rectangle 16"/>
          <p:cNvSpPr>
            <a:spLocks noChangeArrowheads="1"/>
          </p:cNvSpPr>
          <p:nvPr/>
        </p:nvSpPr>
        <p:spPr bwMode="auto">
          <a:xfrm>
            <a:off x="5943600" y="411171"/>
            <a:ext cx="387927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FJ182000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29" name="Freeform 17"/>
          <p:cNvSpPr>
            <a:spLocks/>
          </p:cNvSpPr>
          <p:nvPr/>
        </p:nvSpPr>
        <p:spPr bwMode="auto">
          <a:xfrm>
            <a:off x="2894938" y="423954"/>
            <a:ext cx="3035808" cy="20366"/>
          </a:xfrm>
          <a:custGeom>
            <a:avLst/>
            <a:gdLst>
              <a:gd name="T0" fmla="*/ 0 w 1286"/>
              <a:gd name="T1" fmla="*/ 0 h 13"/>
              <a:gd name="T2" fmla="*/ 0 w 1286"/>
              <a:gd name="T3" fmla="*/ 13 h 13"/>
              <a:gd name="T4" fmla="*/ 1286 w 128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6" h="13">
                <a:moveTo>
                  <a:pt x="0" y="0"/>
                </a:moveTo>
                <a:lnTo>
                  <a:pt x="0" y="13"/>
                </a:lnTo>
                <a:lnTo>
                  <a:pt x="128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30" name="Freeform 18"/>
          <p:cNvSpPr>
            <a:spLocks/>
          </p:cNvSpPr>
          <p:nvPr/>
        </p:nvSpPr>
        <p:spPr bwMode="auto">
          <a:xfrm>
            <a:off x="2394571" y="423954"/>
            <a:ext cx="500367" cy="97130"/>
          </a:xfrm>
          <a:custGeom>
            <a:avLst/>
            <a:gdLst>
              <a:gd name="T0" fmla="*/ 0 w 204"/>
              <a:gd name="T1" fmla="*/ 62 h 62"/>
              <a:gd name="T2" fmla="*/ 0 w 204"/>
              <a:gd name="T3" fmla="*/ 0 h 62"/>
              <a:gd name="T4" fmla="*/ 204 w 204"/>
              <a:gd name="T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" h="62">
                <a:moveTo>
                  <a:pt x="0" y="62"/>
                </a:moveTo>
                <a:lnTo>
                  <a:pt x="0" y="0"/>
                </a:lnTo>
                <a:lnTo>
                  <a:pt x="20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31" name="Rectangle 19"/>
          <p:cNvSpPr>
            <a:spLocks noChangeArrowheads="1"/>
          </p:cNvSpPr>
          <p:nvPr/>
        </p:nvSpPr>
        <p:spPr bwMode="auto">
          <a:xfrm>
            <a:off x="5410200" y="453469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EU781767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32" name="Freeform 20"/>
          <p:cNvSpPr>
            <a:spLocks/>
          </p:cNvSpPr>
          <p:nvPr/>
        </p:nvSpPr>
        <p:spPr bwMode="auto">
          <a:xfrm>
            <a:off x="3203988" y="486619"/>
            <a:ext cx="2194560" cy="18799"/>
          </a:xfrm>
          <a:custGeom>
            <a:avLst/>
            <a:gdLst>
              <a:gd name="T0" fmla="*/ 0 w 981"/>
              <a:gd name="T1" fmla="*/ 12 h 12"/>
              <a:gd name="T2" fmla="*/ 0 w 981"/>
              <a:gd name="T3" fmla="*/ 0 h 12"/>
              <a:gd name="T4" fmla="*/ 981 w 98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1" h="12">
                <a:moveTo>
                  <a:pt x="0" y="12"/>
                </a:moveTo>
                <a:lnTo>
                  <a:pt x="0" y="0"/>
                </a:lnTo>
                <a:lnTo>
                  <a:pt x="98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33" name="Rectangle 21"/>
          <p:cNvSpPr>
            <a:spLocks noChangeArrowheads="1"/>
          </p:cNvSpPr>
          <p:nvPr/>
        </p:nvSpPr>
        <p:spPr bwMode="auto">
          <a:xfrm>
            <a:off x="5867400" y="491026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EU256049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34" name="Freeform 22"/>
          <p:cNvSpPr>
            <a:spLocks/>
          </p:cNvSpPr>
          <p:nvPr/>
        </p:nvSpPr>
        <p:spPr bwMode="auto">
          <a:xfrm>
            <a:off x="3203988" y="506984"/>
            <a:ext cx="2660904" cy="20366"/>
          </a:xfrm>
          <a:custGeom>
            <a:avLst/>
            <a:gdLst>
              <a:gd name="T0" fmla="*/ 0 w 1169"/>
              <a:gd name="T1" fmla="*/ 0 h 13"/>
              <a:gd name="T2" fmla="*/ 0 w 1169"/>
              <a:gd name="T3" fmla="*/ 13 h 13"/>
              <a:gd name="T4" fmla="*/ 1169 w 116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9" h="13">
                <a:moveTo>
                  <a:pt x="0" y="0"/>
                </a:moveTo>
                <a:lnTo>
                  <a:pt x="0" y="13"/>
                </a:lnTo>
                <a:lnTo>
                  <a:pt x="116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35" name="Freeform 23"/>
          <p:cNvSpPr>
            <a:spLocks/>
          </p:cNvSpPr>
          <p:nvPr/>
        </p:nvSpPr>
        <p:spPr bwMode="auto">
          <a:xfrm>
            <a:off x="2394571" y="506984"/>
            <a:ext cx="809418" cy="54832"/>
          </a:xfrm>
          <a:custGeom>
            <a:avLst/>
            <a:gdLst>
              <a:gd name="T0" fmla="*/ 0 w 330"/>
              <a:gd name="T1" fmla="*/ 35 h 35"/>
              <a:gd name="T2" fmla="*/ 0 w 330"/>
              <a:gd name="T3" fmla="*/ 0 h 35"/>
              <a:gd name="T4" fmla="*/ 330 w 330"/>
              <a:gd name="T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0" h="35">
                <a:moveTo>
                  <a:pt x="0" y="35"/>
                </a:moveTo>
                <a:lnTo>
                  <a:pt x="0" y="0"/>
                </a:lnTo>
                <a:lnTo>
                  <a:pt x="33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36" name="Rectangle 24"/>
          <p:cNvSpPr>
            <a:spLocks noChangeArrowheads="1"/>
          </p:cNvSpPr>
          <p:nvPr/>
        </p:nvSpPr>
        <p:spPr bwMode="auto">
          <a:xfrm>
            <a:off x="4953000" y="531758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EU255964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37" name="Freeform 25"/>
          <p:cNvSpPr>
            <a:spLocks/>
          </p:cNvSpPr>
          <p:nvPr/>
        </p:nvSpPr>
        <p:spPr bwMode="auto">
          <a:xfrm>
            <a:off x="3091160" y="568083"/>
            <a:ext cx="1856232" cy="20366"/>
          </a:xfrm>
          <a:custGeom>
            <a:avLst/>
            <a:gdLst>
              <a:gd name="T0" fmla="*/ 0 w 840"/>
              <a:gd name="T1" fmla="*/ 13 h 13"/>
              <a:gd name="T2" fmla="*/ 0 w 840"/>
              <a:gd name="T3" fmla="*/ 0 h 13"/>
              <a:gd name="T4" fmla="*/ 840 w 84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0" h="13">
                <a:moveTo>
                  <a:pt x="0" y="13"/>
                </a:moveTo>
                <a:lnTo>
                  <a:pt x="0" y="0"/>
                </a:lnTo>
                <a:lnTo>
                  <a:pt x="84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38" name="Rectangle 26"/>
          <p:cNvSpPr>
            <a:spLocks noChangeArrowheads="1"/>
          </p:cNvSpPr>
          <p:nvPr/>
        </p:nvSpPr>
        <p:spPr bwMode="auto">
          <a:xfrm>
            <a:off x="4846303" y="580407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EU234064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39" name="Freeform 27"/>
          <p:cNvSpPr>
            <a:spLocks/>
          </p:cNvSpPr>
          <p:nvPr/>
        </p:nvSpPr>
        <p:spPr bwMode="auto">
          <a:xfrm>
            <a:off x="3091160" y="590015"/>
            <a:ext cx="1746504" cy="20366"/>
          </a:xfrm>
          <a:custGeom>
            <a:avLst/>
            <a:gdLst>
              <a:gd name="T0" fmla="*/ 0 w 786"/>
              <a:gd name="T1" fmla="*/ 0 h 13"/>
              <a:gd name="T2" fmla="*/ 0 w 786"/>
              <a:gd name="T3" fmla="*/ 13 h 13"/>
              <a:gd name="T4" fmla="*/ 786 w 78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6" h="13">
                <a:moveTo>
                  <a:pt x="0" y="0"/>
                </a:moveTo>
                <a:lnTo>
                  <a:pt x="0" y="13"/>
                </a:lnTo>
                <a:lnTo>
                  <a:pt x="78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0" name="Freeform 28"/>
          <p:cNvSpPr>
            <a:spLocks/>
          </p:cNvSpPr>
          <p:nvPr/>
        </p:nvSpPr>
        <p:spPr bwMode="auto">
          <a:xfrm>
            <a:off x="2686451" y="590015"/>
            <a:ext cx="404710" cy="29766"/>
          </a:xfrm>
          <a:custGeom>
            <a:avLst/>
            <a:gdLst>
              <a:gd name="T0" fmla="*/ 0 w 165"/>
              <a:gd name="T1" fmla="*/ 19 h 19"/>
              <a:gd name="T2" fmla="*/ 0 w 165"/>
              <a:gd name="T3" fmla="*/ 0 h 19"/>
              <a:gd name="T4" fmla="*/ 165 w 16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19">
                <a:moveTo>
                  <a:pt x="0" y="19"/>
                </a:moveTo>
                <a:lnTo>
                  <a:pt x="0" y="0"/>
                </a:lnTo>
                <a:lnTo>
                  <a:pt x="16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1" name="Rectangle 29"/>
          <p:cNvSpPr>
            <a:spLocks noChangeArrowheads="1"/>
          </p:cNvSpPr>
          <p:nvPr/>
        </p:nvSpPr>
        <p:spPr bwMode="auto">
          <a:xfrm>
            <a:off x="5562600" y="611614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EU595697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42" name="Freeform 30"/>
          <p:cNvSpPr>
            <a:spLocks/>
          </p:cNvSpPr>
          <p:nvPr/>
        </p:nvSpPr>
        <p:spPr bwMode="auto">
          <a:xfrm>
            <a:off x="2686451" y="621348"/>
            <a:ext cx="2871216" cy="29766"/>
          </a:xfrm>
          <a:custGeom>
            <a:avLst/>
            <a:gdLst>
              <a:gd name="T0" fmla="*/ 0 w 1246"/>
              <a:gd name="T1" fmla="*/ 0 h 19"/>
              <a:gd name="T2" fmla="*/ 0 w 1246"/>
              <a:gd name="T3" fmla="*/ 19 h 19"/>
              <a:gd name="T4" fmla="*/ 1246 w 1246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6" h="19">
                <a:moveTo>
                  <a:pt x="0" y="0"/>
                </a:moveTo>
                <a:lnTo>
                  <a:pt x="0" y="19"/>
                </a:lnTo>
                <a:lnTo>
                  <a:pt x="1246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3" name="Freeform 31"/>
          <p:cNvSpPr>
            <a:spLocks/>
          </p:cNvSpPr>
          <p:nvPr/>
        </p:nvSpPr>
        <p:spPr bwMode="auto">
          <a:xfrm>
            <a:off x="2394571" y="564950"/>
            <a:ext cx="291882" cy="54832"/>
          </a:xfrm>
          <a:custGeom>
            <a:avLst/>
            <a:gdLst>
              <a:gd name="T0" fmla="*/ 0 w 119"/>
              <a:gd name="T1" fmla="*/ 0 h 35"/>
              <a:gd name="T2" fmla="*/ 0 w 119"/>
              <a:gd name="T3" fmla="*/ 35 h 35"/>
              <a:gd name="T4" fmla="*/ 119 w 119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" h="35">
                <a:moveTo>
                  <a:pt x="0" y="0"/>
                </a:moveTo>
                <a:lnTo>
                  <a:pt x="0" y="35"/>
                </a:lnTo>
                <a:lnTo>
                  <a:pt x="119" y="35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4" name="Line 32"/>
          <p:cNvSpPr>
            <a:spLocks noChangeShapeType="1"/>
          </p:cNvSpPr>
          <p:nvPr/>
        </p:nvSpPr>
        <p:spPr bwMode="auto">
          <a:xfrm>
            <a:off x="2394571" y="522651"/>
            <a:ext cx="0" cy="97130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5" name="Freeform 33"/>
          <p:cNvSpPr>
            <a:spLocks/>
          </p:cNvSpPr>
          <p:nvPr/>
        </p:nvSpPr>
        <p:spPr bwMode="auto">
          <a:xfrm>
            <a:off x="2269478" y="417688"/>
            <a:ext cx="125093" cy="104964"/>
          </a:xfrm>
          <a:custGeom>
            <a:avLst/>
            <a:gdLst>
              <a:gd name="T0" fmla="*/ 0 w 51"/>
              <a:gd name="T1" fmla="*/ 0 h 67"/>
              <a:gd name="T2" fmla="*/ 0 w 51"/>
              <a:gd name="T3" fmla="*/ 67 h 67"/>
              <a:gd name="T4" fmla="*/ 51 w 51"/>
              <a:gd name="T5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67">
                <a:moveTo>
                  <a:pt x="0" y="0"/>
                </a:moveTo>
                <a:lnTo>
                  <a:pt x="0" y="67"/>
                </a:lnTo>
                <a:lnTo>
                  <a:pt x="51" y="6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6" name="Rectangle 34"/>
          <p:cNvSpPr>
            <a:spLocks noChangeArrowheads="1"/>
          </p:cNvSpPr>
          <p:nvPr/>
        </p:nvSpPr>
        <p:spPr bwMode="auto">
          <a:xfrm>
            <a:off x="5612637" y="660262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EU482871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47" name="Freeform 35"/>
          <p:cNvSpPr>
            <a:spLocks/>
          </p:cNvSpPr>
          <p:nvPr/>
        </p:nvSpPr>
        <p:spPr bwMode="auto">
          <a:xfrm>
            <a:off x="2269478" y="693412"/>
            <a:ext cx="3337560" cy="194260"/>
          </a:xfrm>
          <a:custGeom>
            <a:avLst/>
            <a:gdLst>
              <a:gd name="T0" fmla="*/ 0 w 1407"/>
              <a:gd name="T1" fmla="*/ 124 h 124"/>
              <a:gd name="T2" fmla="*/ 0 w 1407"/>
              <a:gd name="T3" fmla="*/ 0 h 124"/>
              <a:gd name="T4" fmla="*/ 1407 w 1407"/>
              <a:gd name="T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7" h="124">
                <a:moveTo>
                  <a:pt x="0" y="124"/>
                </a:moveTo>
                <a:lnTo>
                  <a:pt x="0" y="0"/>
                </a:lnTo>
                <a:lnTo>
                  <a:pt x="140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48" name="Rectangle 36"/>
          <p:cNvSpPr>
            <a:spLocks noChangeArrowheads="1"/>
          </p:cNvSpPr>
          <p:nvPr/>
        </p:nvSpPr>
        <p:spPr bwMode="auto">
          <a:xfrm>
            <a:off x="5562600" y="704169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EU155289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49" name="Freeform 37"/>
          <p:cNvSpPr>
            <a:spLocks/>
          </p:cNvSpPr>
          <p:nvPr/>
        </p:nvSpPr>
        <p:spPr bwMode="auto">
          <a:xfrm>
            <a:off x="3098518" y="734144"/>
            <a:ext cx="2450592" cy="20366"/>
          </a:xfrm>
          <a:custGeom>
            <a:avLst/>
            <a:gdLst>
              <a:gd name="T0" fmla="*/ 0 w 1072"/>
              <a:gd name="T1" fmla="*/ 13 h 13"/>
              <a:gd name="T2" fmla="*/ 0 w 1072"/>
              <a:gd name="T3" fmla="*/ 0 h 13"/>
              <a:gd name="T4" fmla="*/ 1072 w 107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2" h="13">
                <a:moveTo>
                  <a:pt x="0" y="13"/>
                </a:moveTo>
                <a:lnTo>
                  <a:pt x="0" y="0"/>
                </a:lnTo>
                <a:lnTo>
                  <a:pt x="107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50" name="Rectangle 38"/>
          <p:cNvSpPr>
            <a:spLocks noChangeArrowheads="1"/>
          </p:cNvSpPr>
          <p:nvPr/>
        </p:nvSpPr>
        <p:spPr bwMode="auto">
          <a:xfrm>
            <a:off x="5943600" y="736943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TV490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51" name="Freeform 39"/>
          <p:cNvSpPr>
            <a:spLocks/>
          </p:cNvSpPr>
          <p:nvPr/>
        </p:nvSpPr>
        <p:spPr bwMode="auto">
          <a:xfrm>
            <a:off x="3098518" y="756076"/>
            <a:ext cx="2834640" cy="18799"/>
          </a:xfrm>
          <a:custGeom>
            <a:avLst/>
            <a:gdLst>
              <a:gd name="T0" fmla="*/ 0 w 1234"/>
              <a:gd name="T1" fmla="*/ 0 h 12"/>
              <a:gd name="T2" fmla="*/ 0 w 1234"/>
              <a:gd name="T3" fmla="*/ 12 h 12"/>
              <a:gd name="T4" fmla="*/ 1234 w 123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4" h="12">
                <a:moveTo>
                  <a:pt x="0" y="0"/>
                </a:moveTo>
                <a:lnTo>
                  <a:pt x="0" y="12"/>
                </a:lnTo>
                <a:lnTo>
                  <a:pt x="1234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52" name="Freeform 40"/>
          <p:cNvSpPr>
            <a:spLocks/>
          </p:cNvSpPr>
          <p:nvPr/>
        </p:nvSpPr>
        <p:spPr bwMode="auto">
          <a:xfrm>
            <a:off x="2630037" y="754509"/>
            <a:ext cx="468482" cy="61098"/>
          </a:xfrm>
          <a:custGeom>
            <a:avLst/>
            <a:gdLst>
              <a:gd name="T0" fmla="*/ 0 w 191"/>
              <a:gd name="T1" fmla="*/ 39 h 39"/>
              <a:gd name="T2" fmla="*/ 0 w 191"/>
              <a:gd name="T3" fmla="*/ 0 h 39"/>
              <a:gd name="T4" fmla="*/ 191 w 191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1" h="39">
                <a:moveTo>
                  <a:pt x="0" y="39"/>
                </a:moveTo>
                <a:lnTo>
                  <a:pt x="0" y="0"/>
                </a:lnTo>
                <a:lnTo>
                  <a:pt x="19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53" name="Rectangle 41"/>
          <p:cNvSpPr>
            <a:spLocks noChangeArrowheads="1"/>
          </p:cNvSpPr>
          <p:nvPr/>
        </p:nvSpPr>
        <p:spPr bwMode="auto">
          <a:xfrm>
            <a:off x="5680169" y="780850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EU660387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54" name="Freeform 42"/>
          <p:cNvSpPr>
            <a:spLocks/>
          </p:cNvSpPr>
          <p:nvPr/>
        </p:nvSpPr>
        <p:spPr bwMode="auto">
          <a:xfrm>
            <a:off x="3194177" y="817174"/>
            <a:ext cx="2478024" cy="18799"/>
          </a:xfrm>
          <a:custGeom>
            <a:avLst/>
            <a:gdLst>
              <a:gd name="T0" fmla="*/ 0 w 1089"/>
              <a:gd name="T1" fmla="*/ 12 h 12"/>
              <a:gd name="T2" fmla="*/ 0 w 1089"/>
              <a:gd name="T3" fmla="*/ 0 h 12"/>
              <a:gd name="T4" fmla="*/ 1089 w 108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9" h="12">
                <a:moveTo>
                  <a:pt x="0" y="12"/>
                </a:moveTo>
                <a:lnTo>
                  <a:pt x="0" y="0"/>
                </a:lnTo>
                <a:lnTo>
                  <a:pt x="108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55" name="Rectangle 43"/>
          <p:cNvSpPr>
            <a:spLocks noChangeArrowheads="1"/>
          </p:cNvSpPr>
          <p:nvPr/>
        </p:nvSpPr>
        <p:spPr bwMode="auto">
          <a:xfrm>
            <a:off x="5562600" y="827932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EU595699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56" name="Freeform 44"/>
          <p:cNvSpPr>
            <a:spLocks/>
          </p:cNvSpPr>
          <p:nvPr/>
        </p:nvSpPr>
        <p:spPr bwMode="auto">
          <a:xfrm>
            <a:off x="3194177" y="839106"/>
            <a:ext cx="2359152" cy="18799"/>
          </a:xfrm>
          <a:custGeom>
            <a:avLst/>
            <a:gdLst>
              <a:gd name="T0" fmla="*/ 0 w 1035"/>
              <a:gd name="T1" fmla="*/ 0 h 12"/>
              <a:gd name="T2" fmla="*/ 0 w 1035"/>
              <a:gd name="T3" fmla="*/ 12 h 12"/>
              <a:gd name="T4" fmla="*/ 1035 w 103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5" h="12">
                <a:moveTo>
                  <a:pt x="0" y="0"/>
                </a:moveTo>
                <a:lnTo>
                  <a:pt x="0" y="12"/>
                </a:lnTo>
                <a:lnTo>
                  <a:pt x="1035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57" name="Freeform 45"/>
          <p:cNvSpPr>
            <a:spLocks/>
          </p:cNvSpPr>
          <p:nvPr/>
        </p:nvSpPr>
        <p:spPr bwMode="auto">
          <a:xfrm>
            <a:off x="2769845" y="837540"/>
            <a:ext cx="424332" cy="40732"/>
          </a:xfrm>
          <a:custGeom>
            <a:avLst/>
            <a:gdLst>
              <a:gd name="T0" fmla="*/ 0 w 173"/>
              <a:gd name="T1" fmla="*/ 26 h 26"/>
              <a:gd name="T2" fmla="*/ 0 w 173"/>
              <a:gd name="T3" fmla="*/ 0 h 26"/>
              <a:gd name="T4" fmla="*/ 173 w 173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" h="26">
                <a:moveTo>
                  <a:pt x="0" y="26"/>
                </a:moveTo>
                <a:lnTo>
                  <a:pt x="0" y="0"/>
                </a:lnTo>
                <a:lnTo>
                  <a:pt x="17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58" name="Rectangle 46"/>
          <p:cNvSpPr>
            <a:spLocks noChangeArrowheads="1"/>
          </p:cNvSpPr>
          <p:nvPr/>
        </p:nvSpPr>
        <p:spPr bwMode="auto">
          <a:xfrm>
            <a:off x="4842128" y="863880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EU255989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59" name="Freeform 47"/>
          <p:cNvSpPr>
            <a:spLocks/>
          </p:cNvSpPr>
          <p:nvPr/>
        </p:nvSpPr>
        <p:spPr bwMode="auto">
          <a:xfrm>
            <a:off x="3049462" y="900205"/>
            <a:ext cx="1783080" cy="18799"/>
          </a:xfrm>
          <a:custGeom>
            <a:avLst/>
            <a:gdLst>
              <a:gd name="T0" fmla="*/ 0 w 798"/>
              <a:gd name="T1" fmla="*/ 12 h 12"/>
              <a:gd name="T2" fmla="*/ 0 w 798"/>
              <a:gd name="T3" fmla="*/ 0 h 12"/>
              <a:gd name="T4" fmla="*/ 798 w 79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8" h="12">
                <a:moveTo>
                  <a:pt x="0" y="12"/>
                </a:moveTo>
                <a:lnTo>
                  <a:pt x="0" y="0"/>
                </a:lnTo>
                <a:lnTo>
                  <a:pt x="79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0" name="Rectangle 48"/>
          <p:cNvSpPr>
            <a:spLocks noChangeArrowheads="1"/>
          </p:cNvSpPr>
          <p:nvPr/>
        </p:nvSpPr>
        <p:spPr bwMode="auto">
          <a:xfrm>
            <a:off x="4953000" y="910962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EU255970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61" name="Freeform 49"/>
          <p:cNvSpPr>
            <a:spLocks/>
          </p:cNvSpPr>
          <p:nvPr/>
        </p:nvSpPr>
        <p:spPr bwMode="auto">
          <a:xfrm>
            <a:off x="3049462" y="920570"/>
            <a:ext cx="1892808" cy="20366"/>
          </a:xfrm>
          <a:custGeom>
            <a:avLst/>
            <a:gdLst>
              <a:gd name="T0" fmla="*/ 0 w 851"/>
              <a:gd name="T1" fmla="*/ 0 h 13"/>
              <a:gd name="T2" fmla="*/ 0 w 851"/>
              <a:gd name="T3" fmla="*/ 13 h 13"/>
              <a:gd name="T4" fmla="*/ 851 w 85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1" h="13">
                <a:moveTo>
                  <a:pt x="0" y="0"/>
                </a:moveTo>
                <a:lnTo>
                  <a:pt x="0" y="13"/>
                </a:lnTo>
                <a:lnTo>
                  <a:pt x="851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2" name="Freeform 50"/>
          <p:cNvSpPr>
            <a:spLocks/>
          </p:cNvSpPr>
          <p:nvPr/>
        </p:nvSpPr>
        <p:spPr bwMode="auto">
          <a:xfrm>
            <a:off x="2769845" y="879838"/>
            <a:ext cx="279617" cy="40732"/>
          </a:xfrm>
          <a:custGeom>
            <a:avLst/>
            <a:gdLst>
              <a:gd name="T0" fmla="*/ 0 w 114"/>
              <a:gd name="T1" fmla="*/ 0 h 26"/>
              <a:gd name="T2" fmla="*/ 0 w 114"/>
              <a:gd name="T3" fmla="*/ 26 h 26"/>
              <a:gd name="T4" fmla="*/ 114 w 114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26">
                <a:moveTo>
                  <a:pt x="0" y="0"/>
                </a:moveTo>
                <a:lnTo>
                  <a:pt x="0" y="26"/>
                </a:lnTo>
                <a:lnTo>
                  <a:pt x="114" y="2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3" name="Freeform 51"/>
          <p:cNvSpPr>
            <a:spLocks/>
          </p:cNvSpPr>
          <p:nvPr/>
        </p:nvSpPr>
        <p:spPr bwMode="auto">
          <a:xfrm>
            <a:off x="2630037" y="817174"/>
            <a:ext cx="139809" cy="61098"/>
          </a:xfrm>
          <a:custGeom>
            <a:avLst/>
            <a:gdLst>
              <a:gd name="T0" fmla="*/ 0 w 57"/>
              <a:gd name="T1" fmla="*/ 0 h 39"/>
              <a:gd name="T2" fmla="*/ 0 w 57"/>
              <a:gd name="T3" fmla="*/ 39 h 39"/>
              <a:gd name="T4" fmla="*/ 57 w 57"/>
              <a:gd name="T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" h="39">
                <a:moveTo>
                  <a:pt x="0" y="0"/>
                </a:moveTo>
                <a:lnTo>
                  <a:pt x="0" y="39"/>
                </a:lnTo>
                <a:lnTo>
                  <a:pt x="57" y="3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4" name="Freeform 52"/>
          <p:cNvSpPr>
            <a:spLocks/>
          </p:cNvSpPr>
          <p:nvPr/>
        </p:nvSpPr>
        <p:spPr bwMode="auto">
          <a:xfrm>
            <a:off x="2269478" y="817174"/>
            <a:ext cx="360560" cy="131596"/>
          </a:xfrm>
          <a:custGeom>
            <a:avLst/>
            <a:gdLst>
              <a:gd name="T0" fmla="*/ 0 w 147"/>
              <a:gd name="T1" fmla="*/ 84 h 84"/>
              <a:gd name="T2" fmla="*/ 0 w 147"/>
              <a:gd name="T3" fmla="*/ 0 h 84"/>
              <a:gd name="T4" fmla="*/ 147 w 147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" h="84">
                <a:moveTo>
                  <a:pt x="0" y="84"/>
                </a:moveTo>
                <a:lnTo>
                  <a:pt x="0" y="0"/>
                </a:lnTo>
                <a:lnTo>
                  <a:pt x="14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5" name="Rectangle 53"/>
          <p:cNvSpPr>
            <a:spLocks noChangeArrowheads="1"/>
          </p:cNvSpPr>
          <p:nvPr/>
        </p:nvSpPr>
        <p:spPr bwMode="auto">
          <a:xfrm>
            <a:off x="4841969" y="953261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EU255982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66" name="Freeform 54"/>
          <p:cNvSpPr>
            <a:spLocks/>
          </p:cNvSpPr>
          <p:nvPr/>
        </p:nvSpPr>
        <p:spPr bwMode="auto">
          <a:xfrm>
            <a:off x="2961162" y="981669"/>
            <a:ext cx="1874520" cy="20366"/>
          </a:xfrm>
          <a:custGeom>
            <a:avLst/>
            <a:gdLst>
              <a:gd name="T0" fmla="*/ 0 w 834"/>
              <a:gd name="T1" fmla="*/ 13 h 13"/>
              <a:gd name="T2" fmla="*/ 0 w 834"/>
              <a:gd name="T3" fmla="*/ 0 h 13"/>
              <a:gd name="T4" fmla="*/ 834 w 83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4" h="13">
                <a:moveTo>
                  <a:pt x="0" y="13"/>
                </a:moveTo>
                <a:lnTo>
                  <a:pt x="0" y="0"/>
                </a:lnTo>
                <a:lnTo>
                  <a:pt x="83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7" name="Rectangle 55"/>
          <p:cNvSpPr>
            <a:spLocks noChangeArrowheads="1"/>
          </p:cNvSpPr>
          <p:nvPr/>
        </p:nvSpPr>
        <p:spPr bwMode="auto">
          <a:xfrm>
            <a:off x="5943600" y="997168"/>
            <a:ext cx="387927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FJ024274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68" name="Freeform 56"/>
          <p:cNvSpPr>
            <a:spLocks/>
          </p:cNvSpPr>
          <p:nvPr/>
        </p:nvSpPr>
        <p:spPr bwMode="auto">
          <a:xfrm>
            <a:off x="2961162" y="1003601"/>
            <a:ext cx="2971800" cy="20366"/>
          </a:xfrm>
          <a:custGeom>
            <a:avLst/>
            <a:gdLst>
              <a:gd name="T0" fmla="*/ 0 w 1290"/>
              <a:gd name="T1" fmla="*/ 0 h 13"/>
              <a:gd name="T2" fmla="*/ 0 w 1290"/>
              <a:gd name="T3" fmla="*/ 13 h 13"/>
              <a:gd name="T4" fmla="*/ 1290 w 129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0" h="13">
                <a:moveTo>
                  <a:pt x="0" y="0"/>
                </a:moveTo>
                <a:lnTo>
                  <a:pt x="0" y="13"/>
                </a:lnTo>
                <a:lnTo>
                  <a:pt x="129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69" name="Freeform 57"/>
          <p:cNvSpPr>
            <a:spLocks/>
          </p:cNvSpPr>
          <p:nvPr/>
        </p:nvSpPr>
        <p:spPr bwMode="auto">
          <a:xfrm>
            <a:off x="2482871" y="1003601"/>
            <a:ext cx="478293" cy="78331"/>
          </a:xfrm>
          <a:custGeom>
            <a:avLst/>
            <a:gdLst>
              <a:gd name="T0" fmla="*/ 0 w 195"/>
              <a:gd name="T1" fmla="*/ 50 h 50"/>
              <a:gd name="T2" fmla="*/ 0 w 195"/>
              <a:gd name="T3" fmla="*/ 0 h 50"/>
              <a:gd name="T4" fmla="*/ 195 w 195"/>
              <a:gd name="T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5" h="50">
                <a:moveTo>
                  <a:pt x="0" y="50"/>
                </a:moveTo>
                <a:lnTo>
                  <a:pt x="0" y="0"/>
                </a:lnTo>
                <a:lnTo>
                  <a:pt x="19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70" name="Rectangle 58"/>
          <p:cNvSpPr>
            <a:spLocks noChangeArrowheads="1"/>
          </p:cNvSpPr>
          <p:nvPr/>
        </p:nvSpPr>
        <p:spPr bwMode="auto">
          <a:xfrm>
            <a:off x="5562600" y="1031550"/>
            <a:ext cx="407163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EU781796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71" name="Freeform 59"/>
          <p:cNvSpPr>
            <a:spLocks/>
          </p:cNvSpPr>
          <p:nvPr/>
        </p:nvSpPr>
        <p:spPr bwMode="auto">
          <a:xfrm>
            <a:off x="3238327" y="1064699"/>
            <a:ext cx="2313432" cy="20366"/>
          </a:xfrm>
          <a:custGeom>
            <a:avLst/>
            <a:gdLst>
              <a:gd name="T0" fmla="*/ 0 w 1017"/>
              <a:gd name="T1" fmla="*/ 13 h 13"/>
              <a:gd name="T2" fmla="*/ 0 w 1017"/>
              <a:gd name="T3" fmla="*/ 0 h 13"/>
              <a:gd name="T4" fmla="*/ 1017 w 1017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7" h="13">
                <a:moveTo>
                  <a:pt x="0" y="13"/>
                </a:moveTo>
                <a:lnTo>
                  <a:pt x="0" y="0"/>
                </a:lnTo>
                <a:lnTo>
                  <a:pt x="101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72" name="Rectangle 60"/>
          <p:cNvSpPr>
            <a:spLocks noChangeArrowheads="1"/>
          </p:cNvSpPr>
          <p:nvPr/>
        </p:nvSpPr>
        <p:spPr bwMode="auto">
          <a:xfrm>
            <a:off x="5605366" y="108019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EU155319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73" name="Freeform 61"/>
          <p:cNvSpPr>
            <a:spLocks/>
          </p:cNvSpPr>
          <p:nvPr/>
        </p:nvSpPr>
        <p:spPr bwMode="auto">
          <a:xfrm>
            <a:off x="3238327" y="1086631"/>
            <a:ext cx="2368296" cy="20366"/>
          </a:xfrm>
          <a:custGeom>
            <a:avLst/>
            <a:gdLst>
              <a:gd name="T0" fmla="*/ 0 w 1044"/>
              <a:gd name="T1" fmla="*/ 0 h 13"/>
              <a:gd name="T2" fmla="*/ 0 w 1044"/>
              <a:gd name="T3" fmla="*/ 13 h 13"/>
              <a:gd name="T4" fmla="*/ 1044 w 104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4" h="13">
                <a:moveTo>
                  <a:pt x="0" y="0"/>
                </a:moveTo>
                <a:lnTo>
                  <a:pt x="0" y="13"/>
                </a:lnTo>
                <a:lnTo>
                  <a:pt x="1044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74" name="Freeform 62"/>
          <p:cNvSpPr>
            <a:spLocks/>
          </p:cNvSpPr>
          <p:nvPr/>
        </p:nvSpPr>
        <p:spPr bwMode="auto">
          <a:xfrm>
            <a:off x="2939088" y="1085065"/>
            <a:ext cx="299239" cy="31332"/>
          </a:xfrm>
          <a:custGeom>
            <a:avLst/>
            <a:gdLst>
              <a:gd name="T0" fmla="*/ 0 w 122"/>
              <a:gd name="T1" fmla="*/ 20 h 20"/>
              <a:gd name="T2" fmla="*/ 0 w 122"/>
              <a:gd name="T3" fmla="*/ 0 h 20"/>
              <a:gd name="T4" fmla="*/ 122 w 122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" h="20">
                <a:moveTo>
                  <a:pt x="0" y="20"/>
                </a:moveTo>
                <a:lnTo>
                  <a:pt x="0" y="0"/>
                </a:lnTo>
                <a:lnTo>
                  <a:pt x="12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75" name="Rectangle 63"/>
          <p:cNvSpPr>
            <a:spLocks noChangeArrowheads="1"/>
          </p:cNvSpPr>
          <p:nvPr/>
        </p:nvSpPr>
        <p:spPr bwMode="auto">
          <a:xfrm>
            <a:off x="5867400" y="112728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EU155283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76" name="Freeform 64"/>
          <p:cNvSpPr>
            <a:spLocks/>
          </p:cNvSpPr>
          <p:nvPr/>
        </p:nvSpPr>
        <p:spPr bwMode="auto">
          <a:xfrm>
            <a:off x="2939088" y="1117964"/>
            <a:ext cx="2926080" cy="29766"/>
          </a:xfrm>
          <a:custGeom>
            <a:avLst/>
            <a:gdLst>
              <a:gd name="T0" fmla="*/ 0 w 1272"/>
              <a:gd name="T1" fmla="*/ 0 h 19"/>
              <a:gd name="T2" fmla="*/ 0 w 1272"/>
              <a:gd name="T3" fmla="*/ 19 h 19"/>
              <a:gd name="T4" fmla="*/ 1272 w 127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2" h="19">
                <a:moveTo>
                  <a:pt x="0" y="0"/>
                </a:moveTo>
                <a:lnTo>
                  <a:pt x="0" y="19"/>
                </a:lnTo>
                <a:lnTo>
                  <a:pt x="1272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77" name="Freeform 65"/>
          <p:cNvSpPr>
            <a:spLocks/>
          </p:cNvSpPr>
          <p:nvPr/>
        </p:nvSpPr>
        <p:spPr bwMode="auto">
          <a:xfrm>
            <a:off x="2686451" y="1116397"/>
            <a:ext cx="252637" cy="45432"/>
          </a:xfrm>
          <a:custGeom>
            <a:avLst/>
            <a:gdLst>
              <a:gd name="T0" fmla="*/ 0 w 103"/>
              <a:gd name="T1" fmla="*/ 29 h 29"/>
              <a:gd name="T2" fmla="*/ 0 w 103"/>
              <a:gd name="T3" fmla="*/ 0 h 29"/>
              <a:gd name="T4" fmla="*/ 103 w 103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29">
                <a:moveTo>
                  <a:pt x="0" y="29"/>
                </a:moveTo>
                <a:lnTo>
                  <a:pt x="0" y="0"/>
                </a:lnTo>
                <a:lnTo>
                  <a:pt x="10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78" name="Rectangle 66"/>
          <p:cNvSpPr>
            <a:spLocks noChangeArrowheads="1"/>
          </p:cNvSpPr>
          <p:nvPr/>
        </p:nvSpPr>
        <p:spPr bwMode="auto">
          <a:xfrm>
            <a:off x="5562600" y="116322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EU256053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79" name="Freeform 67"/>
          <p:cNvSpPr>
            <a:spLocks/>
          </p:cNvSpPr>
          <p:nvPr/>
        </p:nvSpPr>
        <p:spPr bwMode="auto">
          <a:xfrm>
            <a:off x="3024934" y="1188462"/>
            <a:ext cx="2523744" cy="20366"/>
          </a:xfrm>
          <a:custGeom>
            <a:avLst/>
            <a:gdLst>
              <a:gd name="T0" fmla="*/ 0 w 1102"/>
              <a:gd name="T1" fmla="*/ 13 h 13"/>
              <a:gd name="T2" fmla="*/ 0 w 1102"/>
              <a:gd name="T3" fmla="*/ 0 h 13"/>
              <a:gd name="T4" fmla="*/ 1102 w 110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2" h="13">
                <a:moveTo>
                  <a:pt x="0" y="13"/>
                </a:moveTo>
                <a:lnTo>
                  <a:pt x="0" y="0"/>
                </a:lnTo>
                <a:lnTo>
                  <a:pt x="110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0" name="Rectangle 68"/>
          <p:cNvSpPr>
            <a:spLocks noChangeArrowheads="1"/>
          </p:cNvSpPr>
          <p:nvPr/>
        </p:nvSpPr>
        <p:spPr bwMode="auto">
          <a:xfrm>
            <a:off x="5736670" y="120713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EU482840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81" name="Freeform 69"/>
          <p:cNvSpPr>
            <a:spLocks/>
          </p:cNvSpPr>
          <p:nvPr/>
        </p:nvSpPr>
        <p:spPr bwMode="auto">
          <a:xfrm>
            <a:off x="3024934" y="1210394"/>
            <a:ext cx="2706624" cy="20366"/>
          </a:xfrm>
          <a:custGeom>
            <a:avLst/>
            <a:gdLst>
              <a:gd name="T0" fmla="*/ 0 w 1183"/>
              <a:gd name="T1" fmla="*/ 0 h 13"/>
              <a:gd name="T2" fmla="*/ 0 w 1183"/>
              <a:gd name="T3" fmla="*/ 13 h 13"/>
              <a:gd name="T4" fmla="*/ 1183 w 118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3" h="13">
                <a:moveTo>
                  <a:pt x="0" y="0"/>
                </a:moveTo>
                <a:lnTo>
                  <a:pt x="0" y="13"/>
                </a:lnTo>
                <a:lnTo>
                  <a:pt x="1183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2" name="Freeform 70"/>
          <p:cNvSpPr>
            <a:spLocks/>
          </p:cNvSpPr>
          <p:nvPr/>
        </p:nvSpPr>
        <p:spPr bwMode="auto">
          <a:xfrm>
            <a:off x="2686451" y="1164962"/>
            <a:ext cx="338484" cy="45432"/>
          </a:xfrm>
          <a:custGeom>
            <a:avLst/>
            <a:gdLst>
              <a:gd name="T0" fmla="*/ 0 w 138"/>
              <a:gd name="T1" fmla="*/ 0 h 29"/>
              <a:gd name="T2" fmla="*/ 0 w 138"/>
              <a:gd name="T3" fmla="*/ 29 h 29"/>
              <a:gd name="T4" fmla="*/ 138 w 138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29">
                <a:moveTo>
                  <a:pt x="0" y="0"/>
                </a:moveTo>
                <a:lnTo>
                  <a:pt x="0" y="29"/>
                </a:lnTo>
                <a:lnTo>
                  <a:pt x="138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3" name="Freeform 71"/>
          <p:cNvSpPr>
            <a:spLocks/>
          </p:cNvSpPr>
          <p:nvPr/>
        </p:nvSpPr>
        <p:spPr bwMode="auto">
          <a:xfrm>
            <a:off x="2482871" y="1083498"/>
            <a:ext cx="203582" cy="79898"/>
          </a:xfrm>
          <a:custGeom>
            <a:avLst/>
            <a:gdLst>
              <a:gd name="T0" fmla="*/ 0 w 83"/>
              <a:gd name="T1" fmla="*/ 0 h 51"/>
              <a:gd name="T2" fmla="*/ 0 w 83"/>
              <a:gd name="T3" fmla="*/ 51 h 51"/>
              <a:gd name="T4" fmla="*/ 83 w 83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3" h="51">
                <a:moveTo>
                  <a:pt x="0" y="0"/>
                </a:moveTo>
                <a:lnTo>
                  <a:pt x="0" y="51"/>
                </a:lnTo>
                <a:lnTo>
                  <a:pt x="83" y="5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4" name="Freeform 72"/>
          <p:cNvSpPr>
            <a:spLocks/>
          </p:cNvSpPr>
          <p:nvPr/>
        </p:nvSpPr>
        <p:spPr bwMode="auto">
          <a:xfrm>
            <a:off x="2269478" y="950336"/>
            <a:ext cx="213393" cy="133163"/>
          </a:xfrm>
          <a:custGeom>
            <a:avLst/>
            <a:gdLst>
              <a:gd name="T0" fmla="*/ 0 w 87"/>
              <a:gd name="T1" fmla="*/ 0 h 85"/>
              <a:gd name="T2" fmla="*/ 0 w 87"/>
              <a:gd name="T3" fmla="*/ 85 h 85"/>
              <a:gd name="T4" fmla="*/ 87 w 87"/>
              <a:gd name="T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" h="85">
                <a:moveTo>
                  <a:pt x="0" y="0"/>
                </a:moveTo>
                <a:lnTo>
                  <a:pt x="0" y="85"/>
                </a:lnTo>
                <a:lnTo>
                  <a:pt x="87" y="85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5" name="Line 73"/>
          <p:cNvSpPr>
            <a:spLocks noChangeShapeType="1"/>
          </p:cNvSpPr>
          <p:nvPr/>
        </p:nvSpPr>
        <p:spPr bwMode="auto">
          <a:xfrm>
            <a:off x="2269478" y="309591"/>
            <a:ext cx="0" cy="385387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6" name="Line 74"/>
          <p:cNvSpPr>
            <a:spLocks noChangeShapeType="1"/>
          </p:cNvSpPr>
          <p:nvPr/>
        </p:nvSpPr>
        <p:spPr bwMode="auto">
          <a:xfrm>
            <a:off x="2269478" y="698111"/>
            <a:ext cx="0" cy="385387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7" name="Freeform 75"/>
          <p:cNvSpPr>
            <a:spLocks/>
          </p:cNvSpPr>
          <p:nvPr/>
        </p:nvSpPr>
        <p:spPr bwMode="auto">
          <a:xfrm>
            <a:off x="1886844" y="696545"/>
            <a:ext cx="382634" cy="385387"/>
          </a:xfrm>
          <a:custGeom>
            <a:avLst/>
            <a:gdLst>
              <a:gd name="T0" fmla="*/ 0 w 156"/>
              <a:gd name="T1" fmla="*/ 246 h 246"/>
              <a:gd name="T2" fmla="*/ 0 w 156"/>
              <a:gd name="T3" fmla="*/ 0 h 246"/>
              <a:gd name="T4" fmla="*/ 156 w 156"/>
              <a:gd name="T5" fmla="*/ 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" h="246">
                <a:moveTo>
                  <a:pt x="0" y="246"/>
                </a:moveTo>
                <a:lnTo>
                  <a:pt x="0" y="0"/>
                </a:lnTo>
                <a:lnTo>
                  <a:pt x="1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88" name="Rectangle 76"/>
          <p:cNvSpPr>
            <a:spLocks noChangeArrowheads="1"/>
          </p:cNvSpPr>
          <p:nvPr/>
        </p:nvSpPr>
        <p:spPr bwMode="auto">
          <a:xfrm>
            <a:off x="4800600" y="124469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EU255987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89" name="Freeform 77"/>
          <p:cNvSpPr>
            <a:spLocks/>
          </p:cNvSpPr>
          <p:nvPr/>
        </p:nvSpPr>
        <p:spPr bwMode="auto">
          <a:xfrm>
            <a:off x="2870409" y="1271492"/>
            <a:ext cx="1911096" cy="20366"/>
          </a:xfrm>
          <a:custGeom>
            <a:avLst/>
            <a:gdLst>
              <a:gd name="T0" fmla="*/ 0 w 762"/>
              <a:gd name="T1" fmla="*/ 13 h 13"/>
              <a:gd name="T2" fmla="*/ 0 w 762"/>
              <a:gd name="T3" fmla="*/ 0 h 13"/>
              <a:gd name="T4" fmla="*/ 762 w 76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2" h="13">
                <a:moveTo>
                  <a:pt x="0" y="13"/>
                </a:moveTo>
                <a:lnTo>
                  <a:pt x="0" y="0"/>
                </a:lnTo>
                <a:lnTo>
                  <a:pt x="76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90" name="Rectangle 78"/>
          <p:cNvSpPr>
            <a:spLocks noChangeArrowheads="1"/>
          </p:cNvSpPr>
          <p:nvPr/>
        </p:nvSpPr>
        <p:spPr bwMode="auto">
          <a:xfrm>
            <a:off x="5289017" y="128381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1997 EU255966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91" name="Freeform 79"/>
          <p:cNvSpPr>
            <a:spLocks/>
          </p:cNvSpPr>
          <p:nvPr/>
        </p:nvSpPr>
        <p:spPr bwMode="auto">
          <a:xfrm>
            <a:off x="2870410" y="1293424"/>
            <a:ext cx="2414016" cy="20366"/>
          </a:xfrm>
          <a:custGeom>
            <a:avLst/>
            <a:gdLst>
              <a:gd name="T0" fmla="*/ 0 w 976"/>
              <a:gd name="T1" fmla="*/ 0 h 13"/>
              <a:gd name="T2" fmla="*/ 0 w 976"/>
              <a:gd name="T3" fmla="*/ 13 h 13"/>
              <a:gd name="T4" fmla="*/ 976 w 97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3">
                <a:moveTo>
                  <a:pt x="0" y="0"/>
                </a:moveTo>
                <a:lnTo>
                  <a:pt x="0" y="13"/>
                </a:lnTo>
                <a:lnTo>
                  <a:pt x="97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92" name="Freeform 80"/>
          <p:cNvSpPr>
            <a:spLocks/>
          </p:cNvSpPr>
          <p:nvPr/>
        </p:nvSpPr>
        <p:spPr bwMode="auto">
          <a:xfrm>
            <a:off x="2208159" y="1291858"/>
            <a:ext cx="662251" cy="75197"/>
          </a:xfrm>
          <a:custGeom>
            <a:avLst/>
            <a:gdLst>
              <a:gd name="T0" fmla="*/ 0 w 270"/>
              <a:gd name="T1" fmla="*/ 48 h 48"/>
              <a:gd name="T2" fmla="*/ 0 w 270"/>
              <a:gd name="T3" fmla="*/ 0 h 48"/>
              <a:gd name="T4" fmla="*/ 270 w 270"/>
              <a:gd name="T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0" h="48">
                <a:moveTo>
                  <a:pt x="0" y="48"/>
                </a:moveTo>
                <a:lnTo>
                  <a:pt x="0" y="0"/>
                </a:lnTo>
                <a:lnTo>
                  <a:pt x="27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93" name="Rectangle 81"/>
          <p:cNvSpPr>
            <a:spLocks noChangeArrowheads="1"/>
          </p:cNvSpPr>
          <p:nvPr/>
        </p:nvSpPr>
        <p:spPr bwMode="auto">
          <a:xfrm>
            <a:off x="5610165" y="132772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EU155323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94" name="Freeform 82"/>
          <p:cNvSpPr>
            <a:spLocks/>
          </p:cNvSpPr>
          <p:nvPr/>
        </p:nvSpPr>
        <p:spPr bwMode="auto">
          <a:xfrm>
            <a:off x="3093612" y="1354523"/>
            <a:ext cx="2509195" cy="20366"/>
          </a:xfrm>
          <a:custGeom>
            <a:avLst/>
            <a:gdLst>
              <a:gd name="T0" fmla="*/ 0 w 1023"/>
              <a:gd name="T1" fmla="*/ 13 h 13"/>
              <a:gd name="T2" fmla="*/ 0 w 1023"/>
              <a:gd name="T3" fmla="*/ 0 h 13"/>
              <a:gd name="T4" fmla="*/ 1023 w 1023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3" h="13">
                <a:moveTo>
                  <a:pt x="0" y="13"/>
                </a:moveTo>
                <a:lnTo>
                  <a:pt x="0" y="0"/>
                </a:lnTo>
                <a:lnTo>
                  <a:pt x="102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95" name="Rectangle 83"/>
          <p:cNvSpPr>
            <a:spLocks noChangeArrowheads="1"/>
          </p:cNvSpPr>
          <p:nvPr/>
        </p:nvSpPr>
        <p:spPr bwMode="auto">
          <a:xfrm>
            <a:off x="5477715" y="136684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EU781779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96" name="Freeform 84"/>
          <p:cNvSpPr>
            <a:spLocks/>
          </p:cNvSpPr>
          <p:nvPr/>
        </p:nvSpPr>
        <p:spPr bwMode="auto">
          <a:xfrm>
            <a:off x="3093612" y="1376455"/>
            <a:ext cx="2376745" cy="20366"/>
          </a:xfrm>
          <a:custGeom>
            <a:avLst/>
            <a:gdLst>
              <a:gd name="T0" fmla="*/ 0 w 969"/>
              <a:gd name="T1" fmla="*/ 0 h 13"/>
              <a:gd name="T2" fmla="*/ 0 w 969"/>
              <a:gd name="T3" fmla="*/ 13 h 13"/>
              <a:gd name="T4" fmla="*/ 969 w 96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9" h="13">
                <a:moveTo>
                  <a:pt x="0" y="0"/>
                </a:moveTo>
                <a:lnTo>
                  <a:pt x="0" y="13"/>
                </a:lnTo>
                <a:lnTo>
                  <a:pt x="96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97" name="Freeform 85"/>
          <p:cNvSpPr>
            <a:spLocks/>
          </p:cNvSpPr>
          <p:nvPr/>
        </p:nvSpPr>
        <p:spPr bwMode="auto">
          <a:xfrm>
            <a:off x="2747771" y="1374888"/>
            <a:ext cx="345843" cy="31332"/>
          </a:xfrm>
          <a:custGeom>
            <a:avLst/>
            <a:gdLst>
              <a:gd name="T0" fmla="*/ 0 w 141"/>
              <a:gd name="T1" fmla="*/ 20 h 20"/>
              <a:gd name="T2" fmla="*/ 0 w 141"/>
              <a:gd name="T3" fmla="*/ 0 h 20"/>
              <a:gd name="T4" fmla="*/ 141 w 141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20">
                <a:moveTo>
                  <a:pt x="0" y="20"/>
                </a:moveTo>
                <a:lnTo>
                  <a:pt x="0" y="0"/>
                </a:lnTo>
                <a:lnTo>
                  <a:pt x="14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98" name="Rectangle 86"/>
          <p:cNvSpPr>
            <a:spLocks noChangeArrowheads="1"/>
          </p:cNvSpPr>
          <p:nvPr/>
        </p:nvSpPr>
        <p:spPr bwMode="auto">
          <a:xfrm>
            <a:off x="5872613" y="140440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EU256007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99" name="Freeform 87"/>
          <p:cNvSpPr>
            <a:spLocks/>
          </p:cNvSpPr>
          <p:nvPr/>
        </p:nvSpPr>
        <p:spPr bwMode="auto">
          <a:xfrm>
            <a:off x="2747771" y="1407788"/>
            <a:ext cx="3117485" cy="29766"/>
          </a:xfrm>
          <a:custGeom>
            <a:avLst/>
            <a:gdLst>
              <a:gd name="T0" fmla="*/ 0 w 1271"/>
              <a:gd name="T1" fmla="*/ 0 h 19"/>
              <a:gd name="T2" fmla="*/ 0 w 1271"/>
              <a:gd name="T3" fmla="*/ 19 h 19"/>
              <a:gd name="T4" fmla="*/ 1271 w 127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1" h="19">
                <a:moveTo>
                  <a:pt x="0" y="0"/>
                </a:moveTo>
                <a:lnTo>
                  <a:pt x="0" y="19"/>
                </a:lnTo>
                <a:lnTo>
                  <a:pt x="1271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0" name="Freeform 88"/>
          <p:cNvSpPr>
            <a:spLocks/>
          </p:cNvSpPr>
          <p:nvPr/>
        </p:nvSpPr>
        <p:spPr bwMode="auto">
          <a:xfrm>
            <a:off x="2554000" y="1406220"/>
            <a:ext cx="193770" cy="36033"/>
          </a:xfrm>
          <a:custGeom>
            <a:avLst/>
            <a:gdLst>
              <a:gd name="T0" fmla="*/ 0 w 79"/>
              <a:gd name="T1" fmla="*/ 23 h 23"/>
              <a:gd name="T2" fmla="*/ 0 w 79"/>
              <a:gd name="T3" fmla="*/ 0 h 23"/>
              <a:gd name="T4" fmla="*/ 79 w 79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" h="23">
                <a:moveTo>
                  <a:pt x="0" y="23"/>
                </a:moveTo>
                <a:lnTo>
                  <a:pt x="0" y="0"/>
                </a:lnTo>
                <a:lnTo>
                  <a:pt x="7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1" name="Rectangle 89"/>
          <p:cNvSpPr>
            <a:spLocks noChangeArrowheads="1"/>
          </p:cNvSpPr>
          <p:nvPr/>
        </p:nvSpPr>
        <p:spPr bwMode="auto">
          <a:xfrm>
            <a:off x="5867708" y="144831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EU255937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02" name="Freeform 90"/>
          <p:cNvSpPr>
            <a:spLocks/>
          </p:cNvSpPr>
          <p:nvPr/>
        </p:nvSpPr>
        <p:spPr bwMode="auto">
          <a:xfrm>
            <a:off x="2554000" y="1443819"/>
            <a:ext cx="3306348" cy="34465"/>
          </a:xfrm>
          <a:custGeom>
            <a:avLst/>
            <a:gdLst>
              <a:gd name="T0" fmla="*/ 0 w 1348"/>
              <a:gd name="T1" fmla="*/ 0 h 22"/>
              <a:gd name="T2" fmla="*/ 0 w 1348"/>
              <a:gd name="T3" fmla="*/ 22 h 22"/>
              <a:gd name="T4" fmla="*/ 1348 w 1348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8" h="22">
                <a:moveTo>
                  <a:pt x="0" y="0"/>
                </a:moveTo>
                <a:lnTo>
                  <a:pt x="0" y="22"/>
                </a:lnTo>
                <a:lnTo>
                  <a:pt x="1348" y="2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3" name="Freeform 91"/>
          <p:cNvSpPr>
            <a:spLocks/>
          </p:cNvSpPr>
          <p:nvPr/>
        </p:nvSpPr>
        <p:spPr bwMode="auto">
          <a:xfrm>
            <a:off x="2208159" y="1368622"/>
            <a:ext cx="345843" cy="73631"/>
          </a:xfrm>
          <a:custGeom>
            <a:avLst/>
            <a:gdLst>
              <a:gd name="T0" fmla="*/ 0 w 141"/>
              <a:gd name="T1" fmla="*/ 0 h 47"/>
              <a:gd name="T2" fmla="*/ 0 w 141"/>
              <a:gd name="T3" fmla="*/ 47 h 47"/>
              <a:gd name="T4" fmla="*/ 141 w 141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47">
                <a:moveTo>
                  <a:pt x="0" y="0"/>
                </a:moveTo>
                <a:lnTo>
                  <a:pt x="0" y="47"/>
                </a:lnTo>
                <a:lnTo>
                  <a:pt x="141" y="4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4" name="Freeform 92"/>
          <p:cNvSpPr>
            <a:spLocks/>
          </p:cNvSpPr>
          <p:nvPr/>
        </p:nvSpPr>
        <p:spPr bwMode="auto">
          <a:xfrm>
            <a:off x="2149292" y="1367056"/>
            <a:ext cx="58867" cy="101830"/>
          </a:xfrm>
          <a:custGeom>
            <a:avLst/>
            <a:gdLst>
              <a:gd name="T0" fmla="*/ 0 w 24"/>
              <a:gd name="T1" fmla="*/ 65 h 65"/>
              <a:gd name="T2" fmla="*/ 0 w 24"/>
              <a:gd name="T3" fmla="*/ 0 h 65"/>
              <a:gd name="T4" fmla="*/ 24 w 24"/>
              <a:gd name="T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65">
                <a:moveTo>
                  <a:pt x="0" y="65"/>
                </a:moveTo>
                <a:lnTo>
                  <a:pt x="0" y="0"/>
                </a:lnTo>
                <a:lnTo>
                  <a:pt x="2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5" name="Rectangle 93"/>
          <p:cNvSpPr>
            <a:spLocks noChangeArrowheads="1"/>
          </p:cNvSpPr>
          <p:nvPr/>
        </p:nvSpPr>
        <p:spPr bwMode="auto">
          <a:xfrm>
            <a:off x="5740163" y="149060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EU482832 DE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06" name="Freeform 94"/>
          <p:cNvSpPr>
            <a:spLocks/>
          </p:cNvSpPr>
          <p:nvPr/>
        </p:nvSpPr>
        <p:spPr bwMode="auto">
          <a:xfrm>
            <a:off x="2399476" y="1520584"/>
            <a:ext cx="3333329" cy="51699"/>
          </a:xfrm>
          <a:custGeom>
            <a:avLst/>
            <a:gdLst>
              <a:gd name="T0" fmla="*/ 0 w 1359"/>
              <a:gd name="T1" fmla="*/ 33 h 33"/>
              <a:gd name="T2" fmla="*/ 0 w 1359"/>
              <a:gd name="T3" fmla="*/ 0 h 33"/>
              <a:gd name="T4" fmla="*/ 1359 w 1359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9" h="33">
                <a:moveTo>
                  <a:pt x="0" y="33"/>
                </a:moveTo>
                <a:lnTo>
                  <a:pt x="0" y="0"/>
                </a:lnTo>
                <a:lnTo>
                  <a:pt x="1359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7" name="Rectangle 95"/>
          <p:cNvSpPr>
            <a:spLocks noChangeArrowheads="1"/>
          </p:cNvSpPr>
          <p:nvPr/>
        </p:nvSpPr>
        <p:spPr bwMode="auto">
          <a:xfrm>
            <a:off x="5801482" y="1537691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EU255951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08" name="Freeform 96"/>
          <p:cNvSpPr>
            <a:spLocks/>
          </p:cNvSpPr>
          <p:nvPr/>
        </p:nvSpPr>
        <p:spPr bwMode="auto">
          <a:xfrm>
            <a:off x="2473059" y="1561316"/>
            <a:ext cx="3321065" cy="64232"/>
          </a:xfrm>
          <a:custGeom>
            <a:avLst/>
            <a:gdLst>
              <a:gd name="T0" fmla="*/ 0 w 1354"/>
              <a:gd name="T1" fmla="*/ 41 h 41"/>
              <a:gd name="T2" fmla="*/ 0 w 1354"/>
              <a:gd name="T3" fmla="*/ 0 h 41"/>
              <a:gd name="T4" fmla="*/ 1354 w 1354"/>
              <a:gd name="T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4" h="41">
                <a:moveTo>
                  <a:pt x="0" y="41"/>
                </a:moveTo>
                <a:lnTo>
                  <a:pt x="0" y="0"/>
                </a:lnTo>
                <a:lnTo>
                  <a:pt x="1354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09" name="Rectangle 97"/>
          <p:cNvSpPr>
            <a:spLocks noChangeArrowheads="1"/>
          </p:cNvSpPr>
          <p:nvPr/>
        </p:nvSpPr>
        <p:spPr bwMode="auto">
          <a:xfrm>
            <a:off x="5740163" y="1576815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EU255945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10" name="Freeform 98"/>
          <p:cNvSpPr>
            <a:spLocks/>
          </p:cNvSpPr>
          <p:nvPr/>
        </p:nvSpPr>
        <p:spPr bwMode="auto">
          <a:xfrm>
            <a:off x="3064179" y="1603614"/>
            <a:ext cx="2668625" cy="18799"/>
          </a:xfrm>
          <a:custGeom>
            <a:avLst/>
            <a:gdLst>
              <a:gd name="T0" fmla="*/ 0 w 1088"/>
              <a:gd name="T1" fmla="*/ 12 h 12"/>
              <a:gd name="T2" fmla="*/ 0 w 1088"/>
              <a:gd name="T3" fmla="*/ 0 h 12"/>
              <a:gd name="T4" fmla="*/ 1088 w 108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8" h="12">
                <a:moveTo>
                  <a:pt x="0" y="12"/>
                </a:moveTo>
                <a:lnTo>
                  <a:pt x="0" y="0"/>
                </a:lnTo>
                <a:lnTo>
                  <a:pt x="1088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11" name="Rectangle 99"/>
          <p:cNvSpPr>
            <a:spLocks noChangeArrowheads="1"/>
          </p:cNvSpPr>
          <p:nvPr/>
        </p:nvSpPr>
        <p:spPr bwMode="auto">
          <a:xfrm>
            <a:off x="5801482" y="1620722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EU255952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12" name="Freeform 100"/>
          <p:cNvSpPr>
            <a:spLocks/>
          </p:cNvSpPr>
          <p:nvPr/>
        </p:nvSpPr>
        <p:spPr bwMode="auto">
          <a:xfrm>
            <a:off x="3064179" y="1623980"/>
            <a:ext cx="2729945" cy="20366"/>
          </a:xfrm>
          <a:custGeom>
            <a:avLst/>
            <a:gdLst>
              <a:gd name="T0" fmla="*/ 0 w 1113"/>
              <a:gd name="T1" fmla="*/ 0 h 13"/>
              <a:gd name="T2" fmla="*/ 0 w 1113"/>
              <a:gd name="T3" fmla="*/ 13 h 13"/>
              <a:gd name="T4" fmla="*/ 1113 w 111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3" h="13">
                <a:moveTo>
                  <a:pt x="0" y="0"/>
                </a:moveTo>
                <a:lnTo>
                  <a:pt x="0" y="13"/>
                </a:lnTo>
                <a:lnTo>
                  <a:pt x="1113" y="1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13" name="Freeform 101"/>
          <p:cNvSpPr>
            <a:spLocks/>
          </p:cNvSpPr>
          <p:nvPr/>
        </p:nvSpPr>
        <p:spPr bwMode="auto">
          <a:xfrm>
            <a:off x="2769845" y="1623980"/>
            <a:ext cx="294334" cy="29766"/>
          </a:xfrm>
          <a:custGeom>
            <a:avLst/>
            <a:gdLst>
              <a:gd name="T0" fmla="*/ 0 w 120"/>
              <a:gd name="T1" fmla="*/ 19 h 19"/>
              <a:gd name="T2" fmla="*/ 0 w 120"/>
              <a:gd name="T3" fmla="*/ 0 h 19"/>
              <a:gd name="T4" fmla="*/ 120 w 120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" h="19">
                <a:moveTo>
                  <a:pt x="0" y="19"/>
                </a:moveTo>
                <a:lnTo>
                  <a:pt x="0" y="0"/>
                </a:lnTo>
                <a:lnTo>
                  <a:pt x="120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14" name="Rectangle 102"/>
          <p:cNvSpPr>
            <a:spLocks noChangeArrowheads="1"/>
          </p:cNvSpPr>
          <p:nvPr/>
        </p:nvSpPr>
        <p:spPr bwMode="auto">
          <a:xfrm>
            <a:off x="5607713" y="1653495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EU482855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15" name="Freeform 103"/>
          <p:cNvSpPr>
            <a:spLocks/>
          </p:cNvSpPr>
          <p:nvPr/>
        </p:nvSpPr>
        <p:spPr bwMode="auto">
          <a:xfrm>
            <a:off x="2769845" y="1655312"/>
            <a:ext cx="2830509" cy="29766"/>
          </a:xfrm>
          <a:custGeom>
            <a:avLst/>
            <a:gdLst>
              <a:gd name="T0" fmla="*/ 0 w 1154"/>
              <a:gd name="T1" fmla="*/ 0 h 19"/>
              <a:gd name="T2" fmla="*/ 0 w 1154"/>
              <a:gd name="T3" fmla="*/ 19 h 19"/>
              <a:gd name="T4" fmla="*/ 1154 w 1154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4" h="19">
                <a:moveTo>
                  <a:pt x="0" y="0"/>
                </a:moveTo>
                <a:lnTo>
                  <a:pt x="0" y="19"/>
                </a:lnTo>
                <a:lnTo>
                  <a:pt x="1154" y="19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16" name="Freeform 104"/>
          <p:cNvSpPr>
            <a:spLocks/>
          </p:cNvSpPr>
          <p:nvPr/>
        </p:nvSpPr>
        <p:spPr bwMode="auto">
          <a:xfrm>
            <a:off x="2607962" y="1655312"/>
            <a:ext cx="161884" cy="34465"/>
          </a:xfrm>
          <a:custGeom>
            <a:avLst/>
            <a:gdLst>
              <a:gd name="T0" fmla="*/ 0 w 66"/>
              <a:gd name="T1" fmla="*/ 22 h 22"/>
              <a:gd name="T2" fmla="*/ 0 w 66"/>
              <a:gd name="T3" fmla="*/ 0 h 22"/>
              <a:gd name="T4" fmla="*/ 66 w 66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22">
                <a:moveTo>
                  <a:pt x="0" y="22"/>
                </a:moveTo>
                <a:lnTo>
                  <a:pt x="0" y="0"/>
                </a:lnTo>
                <a:lnTo>
                  <a:pt x="66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17" name="Rectangle 105"/>
          <p:cNvSpPr>
            <a:spLocks noChangeArrowheads="1"/>
          </p:cNvSpPr>
          <p:nvPr/>
        </p:nvSpPr>
        <p:spPr bwMode="auto">
          <a:xfrm>
            <a:off x="5673937" y="1694227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EU255928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18" name="Freeform 106"/>
          <p:cNvSpPr>
            <a:spLocks/>
          </p:cNvSpPr>
          <p:nvPr/>
        </p:nvSpPr>
        <p:spPr bwMode="auto">
          <a:xfrm>
            <a:off x="2607962" y="1691344"/>
            <a:ext cx="3058618" cy="36033"/>
          </a:xfrm>
          <a:custGeom>
            <a:avLst/>
            <a:gdLst>
              <a:gd name="T0" fmla="*/ 0 w 1247"/>
              <a:gd name="T1" fmla="*/ 0 h 23"/>
              <a:gd name="T2" fmla="*/ 0 w 1247"/>
              <a:gd name="T3" fmla="*/ 23 h 23"/>
              <a:gd name="T4" fmla="*/ 1247 w 1247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7" h="23">
                <a:moveTo>
                  <a:pt x="0" y="0"/>
                </a:moveTo>
                <a:lnTo>
                  <a:pt x="0" y="23"/>
                </a:lnTo>
                <a:lnTo>
                  <a:pt x="1247" y="2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19" name="Freeform 107"/>
          <p:cNvSpPr>
            <a:spLocks/>
          </p:cNvSpPr>
          <p:nvPr/>
        </p:nvSpPr>
        <p:spPr bwMode="auto">
          <a:xfrm>
            <a:off x="2473059" y="1627113"/>
            <a:ext cx="134904" cy="64232"/>
          </a:xfrm>
          <a:custGeom>
            <a:avLst/>
            <a:gdLst>
              <a:gd name="T0" fmla="*/ 0 w 55"/>
              <a:gd name="T1" fmla="*/ 0 h 41"/>
              <a:gd name="T2" fmla="*/ 0 w 55"/>
              <a:gd name="T3" fmla="*/ 41 h 41"/>
              <a:gd name="T4" fmla="*/ 55 w 55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" h="41">
                <a:moveTo>
                  <a:pt x="0" y="0"/>
                </a:moveTo>
                <a:lnTo>
                  <a:pt x="0" y="41"/>
                </a:lnTo>
                <a:lnTo>
                  <a:pt x="55" y="41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0" name="Freeform 108"/>
          <p:cNvSpPr>
            <a:spLocks/>
          </p:cNvSpPr>
          <p:nvPr/>
        </p:nvSpPr>
        <p:spPr bwMode="auto">
          <a:xfrm>
            <a:off x="2399476" y="1573849"/>
            <a:ext cx="73583" cy="51699"/>
          </a:xfrm>
          <a:custGeom>
            <a:avLst/>
            <a:gdLst>
              <a:gd name="T0" fmla="*/ 0 w 30"/>
              <a:gd name="T1" fmla="*/ 0 h 33"/>
              <a:gd name="T2" fmla="*/ 0 w 30"/>
              <a:gd name="T3" fmla="*/ 33 h 33"/>
              <a:gd name="T4" fmla="*/ 30 w 30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33">
                <a:moveTo>
                  <a:pt x="0" y="0"/>
                </a:moveTo>
                <a:lnTo>
                  <a:pt x="0" y="33"/>
                </a:lnTo>
                <a:lnTo>
                  <a:pt x="30" y="3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1" name="Freeform 109"/>
          <p:cNvSpPr>
            <a:spLocks/>
          </p:cNvSpPr>
          <p:nvPr/>
        </p:nvSpPr>
        <p:spPr bwMode="auto">
          <a:xfrm>
            <a:off x="2149292" y="1470452"/>
            <a:ext cx="250184" cy="103396"/>
          </a:xfrm>
          <a:custGeom>
            <a:avLst/>
            <a:gdLst>
              <a:gd name="T0" fmla="*/ 0 w 102"/>
              <a:gd name="T1" fmla="*/ 0 h 66"/>
              <a:gd name="T2" fmla="*/ 0 w 102"/>
              <a:gd name="T3" fmla="*/ 66 h 66"/>
              <a:gd name="T4" fmla="*/ 102 w 102"/>
              <a:gd name="T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" h="66">
                <a:moveTo>
                  <a:pt x="0" y="0"/>
                </a:moveTo>
                <a:lnTo>
                  <a:pt x="0" y="66"/>
                </a:lnTo>
                <a:lnTo>
                  <a:pt x="102" y="66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2" name="Freeform 110"/>
          <p:cNvSpPr>
            <a:spLocks/>
          </p:cNvSpPr>
          <p:nvPr/>
        </p:nvSpPr>
        <p:spPr bwMode="auto">
          <a:xfrm>
            <a:off x="1886844" y="1083498"/>
            <a:ext cx="262448" cy="386954"/>
          </a:xfrm>
          <a:custGeom>
            <a:avLst/>
            <a:gdLst>
              <a:gd name="T0" fmla="*/ 0 w 107"/>
              <a:gd name="T1" fmla="*/ 0 h 247"/>
              <a:gd name="T2" fmla="*/ 0 w 107"/>
              <a:gd name="T3" fmla="*/ 247 h 247"/>
              <a:gd name="T4" fmla="*/ 107 w 107"/>
              <a:gd name="T5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" h="247">
                <a:moveTo>
                  <a:pt x="0" y="0"/>
                </a:moveTo>
                <a:lnTo>
                  <a:pt x="0" y="247"/>
                </a:lnTo>
                <a:lnTo>
                  <a:pt x="107" y="24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3" name="Freeform 111"/>
          <p:cNvSpPr>
            <a:spLocks/>
          </p:cNvSpPr>
          <p:nvPr/>
        </p:nvSpPr>
        <p:spPr bwMode="auto">
          <a:xfrm>
            <a:off x="1641566" y="1083498"/>
            <a:ext cx="245278" cy="794273"/>
          </a:xfrm>
          <a:custGeom>
            <a:avLst/>
            <a:gdLst>
              <a:gd name="T0" fmla="*/ 0 w 100"/>
              <a:gd name="T1" fmla="*/ 507 h 507"/>
              <a:gd name="T2" fmla="*/ 0 w 100"/>
              <a:gd name="T3" fmla="*/ 0 h 507"/>
              <a:gd name="T4" fmla="*/ 100 w 100"/>
              <a:gd name="T5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" h="507">
                <a:moveTo>
                  <a:pt x="0" y="507"/>
                </a:moveTo>
                <a:lnTo>
                  <a:pt x="0" y="0"/>
                </a:lnTo>
                <a:lnTo>
                  <a:pt x="100" y="0"/>
                </a:lnTo>
              </a:path>
            </a:pathLst>
          </a:custGeom>
          <a:noFill/>
          <a:ln w="25400" cap="sq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4" name="Rectangle 112"/>
          <p:cNvSpPr>
            <a:spLocks noChangeArrowheads="1"/>
          </p:cNvSpPr>
          <p:nvPr/>
        </p:nvSpPr>
        <p:spPr bwMode="auto">
          <a:xfrm>
            <a:off x="5740163" y="1738134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EU482872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25" name="Freeform 113"/>
          <p:cNvSpPr>
            <a:spLocks/>
          </p:cNvSpPr>
          <p:nvPr/>
        </p:nvSpPr>
        <p:spPr bwMode="auto">
          <a:xfrm>
            <a:off x="3120594" y="1768109"/>
            <a:ext cx="2612212" cy="20366"/>
          </a:xfrm>
          <a:custGeom>
            <a:avLst/>
            <a:gdLst>
              <a:gd name="T0" fmla="*/ 0 w 1065"/>
              <a:gd name="T1" fmla="*/ 13 h 13"/>
              <a:gd name="T2" fmla="*/ 0 w 1065"/>
              <a:gd name="T3" fmla="*/ 0 h 13"/>
              <a:gd name="T4" fmla="*/ 1065 w 1065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5" h="13">
                <a:moveTo>
                  <a:pt x="0" y="13"/>
                </a:moveTo>
                <a:lnTo>
                  <a:pt x="0" y="0"/>
                </a:lnTo>
                <a:lnTo>
                  <a:pt x="1065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6" name="Rectangle 114"/>
          <p:cNvSpPr>
            <a:spLocks noChangeArrowheads="1"/>
          </p:cNvSpPr>
          <p:nvPr/>
        </p:nvSpPr>
        <p:spPr bwMode="auto">
          <a:xfrm>
            <a:off x="5607713" y="1774083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EU155345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27" name="Freeform 115"/>
          <p:cNvSpPr>
            <a:spLocks/>
          </p:cNvSpPr>
          <p:nvPr/>
        </p:nvSpPr>
        <p:spPr bwMode="auto">
          <a:xfrm>
            <a:off x="3120594" y="1790041"/>
            <a:ext cx="2479762" cy="20366"/>
          </a:xfrm>
          <a:custGeom>
            <a:avLst/>
            <a:gdLst>
              <a:gd name="T0" fmla="*/ 0 w 1011"/>
              <a:gd name="T1" fmla="*/ 0 h 13"/>
              <a:gd name="T2" fmla="*/ 0 w 1011"/>
              <a:gd name="T3" fmla="*/ 13 h 13"/>
              <a:gd name="T4" fmla="*/ 1011 w 101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1" h="13">
                <a:moveTo>
                  <a:pt x="0" y="0"/>
                </a:moveTo>
                <a:lnTo>
                  <a:pt x="0" y="13"/>
                </a:lnTo>
                <a:lnTo>
                  <a:pt x="1011" y="1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8" name="Freeform 116"/>
          <p:cNvSpPr>
            <a:spLocks/>
          </p:cNvSpPr>
          <p:nvPr/>
        </p:nvSpPr>
        <p:spPr bwMode="auto">
          <a:xfrm>
            <a:off x="2762488" y="1788474"/>
            <a:ext cx="358106" cy="31332"/>
          </a:xfrm>
          <a:custGeom>
            <a:avLst/>
            <a:gdLst>
              <a:gd name="T0" fmla="*/ 0 w 146"/>
              <a:gd name="T1" fmla="*/ 20 h 20"/>
              <a:gd name="T2" fmla="*/ 0 w 146"/>
              <a:gd name="T3" fmla="*/ 0 h 20"/>
              <a:gd name="T4" fmla="*/ 146 w 146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" h="20">
                <a:moveTo>
                  <a:pt x="0" y="20"/>
                </a:moveTo>
                <a:lnTo>
                  <a:pt x="0" y="0"/>
                </a:lnTo>
                <a:lnTo>
                  <a:pt x="146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29" name="Rectangle 117"/>
          <p:cNvSpPr>
            <a:spLocks noChangeArrowheads="1"/>
          </p:cNvSpPr>
          <p:nvPr/>
        </p:nvSpPr>
        <p:spPr bwMode="auto">
          <a:xfrm>
            <a:off x="5673937" y="1817990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EU660385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30" name="Freeform 118"/>
          <p:cNvSpPr>
            <a:spLocks/>
          </p:cNvSpPr>
          <p:nvPr/>
        </p:nvSpPr>
        <p:spPr bwMode="auto">
          <a:xfrm>
            <a:off x="2762488" y="1821373"/>
            <a:ext cx="2904092" cy="29766"/>
          </a:xfrm>
          <a:custGeom>
            <a:avLst/>
            <a:gdLst>
              <a:gd name="T0" fmla="*/ 0 w 1184"/>
              <a:gd name="T1" fmla="*/ 0 h 19"/>
              <a:gd name="T2" fmla="*/ 0 w 1184"/>
              <a:gd name="T3" fmla="*/ 19 h 19"/>
              <a:gd name="T4" fmla="*/ 1184 w 1184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4" h="19">
                <a:moveTo>
                  <a:pt x="0" y="0"/>
                </a:moveTo>
                <a:lnTo>
                  <a:pt x="0" y="19"/>
                </a:lnTo>
                <a:lnTo>
                  <a:pt x="1184" y="19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31" name="Freeform 119"/>
          <p:cNvSpPr>
            <a:spLocks/>
          </p:cNvSpPr>
          <p:nvPr/>
        </p:nvSpPr>
        <p:spPr bwMode="auto">
          <a:xfrm>
            <a:off x="2446078" y="1819806"/>
            <a:ext cx="316409" cy="68931"/>
          </a:xfrm>
          <a:custGeom>
            <a:avLst/>
            <a:gdLst>
              <a:gd name="T0" fmla="*/ 0 w 129"/>
              <a:gd name="T1" fmla="*/ 44 h 44"/>
              <a:gd name="T2" fmla="*/ 0 w 129"/>
              <a:gd name="T3" fmla="*/ 0 h 44"/>
              <a:gd name="T4" fmla="*/ 129 w 129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44">
                <a:moveTo>
                  <a:pt x="0" y="44"/>
                </a:moveTo>
                <a:lnTo>
                  <a:pt x="0" y="0"/>
                </a:lnTo>
                <a:lnTo>
                  <a:pt x="129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32" name="Rectangle 120"/>
          <p:cNvSpPr>
            <a:spLocks noChangeArrowheads="1"/>
          </p:cNvSpPr>
          <p:nvPr/>
        </p:nvSpPr>
        <p:spPr bwMode="auto">
          <a:xfrm>
            <a:off x="5806387" y="1863463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EU255950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33" name="Freeform 121"/>
          <p:cNvSpPr>
            <a:spLocks/>
          </p:cNvSpPr>
          <p:nvPr/>
        </p:nvSpPr>
        <p:spPr bwMode="auto">
          <a:xfrm>
            <a:off x="2931729" y="1891871"/>
            <a:ext cx="2867301" cy="20366"/>
          </a:xfrm>
          <a:custGeom>
            <a:avLst/>
            <a:gdLst>
              <a:gd name="T0" fmla="*/ 0 w 1169"/>
              <a:gd name="T1" fmla="*/ 13 h 13"/>
              <a:gd name="T2" fmla="*/ 0 w 1169"/>
              <a:gd name="T3" fmla="*/ 0 h 13"/>
              <a:gd name="T4" fmla="*/ 1169 w 116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9" h="13">
                <a:moveTo>
                  <a:pt x="0" y="13"/>
                </a:moveTo>
                <a:lnTo>
                  <a:pt x="0" y="0"/>
                </a:lnTo>
                <a:lnTo>
                  <a:pt x="1169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34" name="Rectangle 122"/>
          <p:cNvSpPr>
            <a:spLocks noChangeArrowheads="1"/>
          </p:cNvSpPr>
          <p:nvPr/>
        </p:nvSpPr>
        <p:spPr bwMode="auto">
          <a:xfrm>
            <a:off x="5673937" y="1901020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EU255948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35" name="Freeform 123"/>
          <p:cNvSpPr>
            <a:spLocks/>
          </p:cNvSpPr>
          <p:nvPr/>
        </p:nvSpPr>
        <p:spPr bwMode="auto">
          <a:xfrm>
            <a:off x="2931729" y="1913803"/>
            <a:ext cx="2734851" cy="20366"/>
          </a:xfrm>
          <a:custGeom>
            <a:avLst/>
            <a:gdLst>
              <a:gd name="T0" fmla="*/ 0 w 1115"/>
              <a:gd name="T1" fmla="*/ 0 h 13"/>
              <a:gd name="T2" fmla="*/ 0 w 1115"/>
              <a:gd name="T3" fmla="*/ 13 h 13"/>
              <a:gd name="T4" fmla="*/ 1115 w 1115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5" h="13">
                <a:moveTo>
                  <a:pt x="0" y="0"/>
                </a:moveTo>
                <a:lnTo>
                  <a:pt x="0" y="13"/>
                </a:lnTo>
                <a:lnTo>
                  <a:pt x="1115" y="1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36" name="Freeform 124"/>
          <p:cNvSpPr>
            <a:spLocks/>
          </p:cNvSpPr>
          <p:nvPr/>
        </p:nvSpPr>
        <p:spPr bwMode="auto">
          <a:xfrm>
            <a:off x="2571171" y="1913803"/>
            <a:ext cx="360560" cy="45432"/>
          </a:xfrm>
          <a:custGeom>
            <a:avLst/>
            <a:gdLst>
              <a:gd name="T0" fmla="*/ 0 w 147"/>
              <a:gd name="T1" fmla="*/ 29 h 29"/>
              <a:gd name="T2" fmla="*/ 0 w 147"/>
              <a:gd name="T3" fmla="*/ 0 h 29"/>
              <a:gd name="T4" fmla="*/ 147 w 147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" h="29">
                <a:moveTo>
                  <a:pt x="0" y="29"/>
                </a:moveTo>
                <a:lnTo>
                  <a:pt x="0" y="0"/>
                </a:lnTo>
                <a:lnTo>
                  <a:pt x="147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37" name="Rectangle 125"/>
          <p:cNvSpPr>
            <a:spLocks noChangeArrowheads="1"/>
          </p:cNvSpPr>
          <p:nvPr/>
        </p:nvSpPr>
        <p:spPr bwMode="auto">
          <a:xfrm>
            <a:off x="5806387" y="1941751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EU256072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38" name="Freeform 126"/>
          <p:cNvSpPr>
            <a:spLocks/>
          </p:cNvSpPr>
          <p:nvPr/>
        </p:nvSpPr>
        <p:spPr bwMode="auto">
          <a:xfrm>
            <a:off x="2828712" y="1974902"/>
            <a:ext cx="2970318" cy="29766"/>
          </a:xfrm>
          <a:custGeom>
            <a:avLst/>
            <a:gdLst>
              <a:gd name="T0" fmla="*/ 0 w 1211"/>
              <a:gd name="T1" fmla="*/ 19 h 19"/>
              <a:gd name="T2" fmla="*/ 0 w 1211"/>
              <a:gd name="T3" fmla="*/ 0 h 19"/>
              <a:gd name="T4" fmla="*/ 1211 w 1211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1" h="19">
                <a:moveTo>
                  <a:pt x="0" y="19"/>
                </a:moveTo>
                <a:lnTo>
                  <a:pt x="0" y="0"/>
                </a:lnTo>
                <a:lnTo>
                  <a:pt x="1211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39" name="Rectangle 127"/>
          <p:cNvSpPr>
            <a:spLocks noChangeArrowheads="1"/>
          </p:cNvSpPr>
          <p:nvPr/>
        </p:nvSpPr>
        <p:spPr bwMode="auto">
          <a:xfrm>
            <a:off x="5742615" y="198722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EU155314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40" name="Freeform 128"/>
          <p:cNvSpPr>
            <a:spLocks/>
          </p:cNvSpPr>
          <p:nvPr/>
        </p:nvSpPr>
        <p:spPr bwMode="auto">
          <a:xfrm>
            <a:off x="3196629" y="2017200"/>
            <a:ext cx="2538629" cy="18799"/>
          </a:xfrm>
          <a:custGeom>
            <a:avLst/>
            <a:gdLst>
              <a:gd name="T0" fmla="*/ 0 w 1035"/>
              <a:gd name="T1" fmla="*/ 12 h 12"/>
              <a:gd name="T2" fmla="*/ 0 w 1035"/>
              <a:gd name="T3" fmla="*/ 0 h 12"/>
              <a:gd name="T4" fmla="*/ 1035 w 103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5" h="12">
                <a:moveTo>
                  <a:pt x="0" y="12"/>
                </a:moveTo>
                <a:lnTo>
                  <a:pt x="0" y="0"/>
                </a:lnTo>
                <a:lnTo>
                  <a:pt x="103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1" name="Rectangle 129"/>
          <p:cNvSpPr>
            <a:spLocks noChangeArrowheads="1"/>
          </p:cNvSpPr>
          <p:nvPr/>
        </p:nvSpPr>
        <p:spPr bwMode="auto">
          <a:xfrm>
            <a:off x="5938838" y="202478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EU687195 DE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42" name="Freeform 130"/>
          <p:cNvSpPr>
            <a:spLocks/>
          </p:cNvSpPr>
          <p:nvPr/>
        </p:nvSpPr>
        <p:spPr bwMode="auto">
          <a:xfrm>
            <a:off x="3196629" y="2037566"/>
            <a:ext cx="2734851" cy="20366"/>
          </a:xfrm>
          <a:custGeom>
            <a:avLst/>
            <a:gdLst>
              <a:gd name="T0" fmla="*/ 0 w 1115"/>
              <a:gd name="T1" fmla="*/ 0 h 13"/>
              <a:gd name="T2" fmla="*/ 0 w 1115"/>
              <a:gd name="T3" fmla="*/ 13 h 13"/>
              <a:gd name="T4" fmla="*/ 1115 w 1115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5" h="13">
                <a:moveTo>
                  <a:pt x="0" y="0"/>
                </a:moveTo>
                <a:lnTo>
                  <a:pt x="0" y="13"/>
                </a:lnTo>
                <a:lnTo>
                  <a:pt x="1115" y="1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3" name="Freeform 131"/>
          <p:cNvSpPr>
            <a:spLocks/>
          </p:cNvSpPr>
          <p:nvPr/>
        </p:nvSpPr>
        <p:spPr bwMode="auto">
          <a:xfrm>
            <a:off x="2828712" y="2007800"/>
            <a:ext cx="367917" cy="29766"/>
          </a:xfrm>
          <a:custGeom>
            <a:avLst/>
            <a:gdLst>
              <a:gd name="T0" fmla="*/ 0 w 150"/>
              <a:gd name="T1" fmla="*/ 0 h 19"/>
              <a:gd name="T2" fmla="*/ 0 w 150"/>
              <a:gd name="T3" fmla="*/ 19 h 19"/>
              <a:gd name="T4" fmla="*/ 150 w 15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19">
                <a:moveTo>
                  <a:pt x="0" y="0"/>
                </a:moveTo>
                <a:lnTo>
                  <a:pt x="0" y="19"/>
                </a:lnTo>
                <a:lnTo>
                  <a:pt x="150" y="19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4" name="Freeform 132"/>
          <p:cNvSpPr>
            <a:spLocks/>
          </p:cNvSpPr>
          <p:nvPr/>
        </p:nvSpPr>
        <p:spPr bwMode="auto">
          <a:xfrm>
            <a:off x="2571171" y="1960801"/>
            <a:ext cx="257543" cy="45432"/>
          </a:xfrm>
          <a:custGeom>
            <a:avLst/>
            <a:gdLst>
              <a:gd name="T0" fmla="*/ 0 w 105"/>
              <a:gd name="T1" fmla="*/ 0 h 29"/>
              <a:gd name="T2" fmla="*/ 0 w 105"/>
              <a:gd name="T3" fmla="*/ 29 h 29"/>
              <a:gd name="T4" fmla="*/ 105 w 105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29">
                <a:moveTo>
                  <a:pt x="0" y="0"/>
                </a:moveTo>
                <a:lnTo>
                  <a:pt x="0" y="29"/>
                </a:lnTo>
                <a:lnTo>
                  <a:pt x="105" y="29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5" name="Freeform 133"/>
          <p:cNvSpPr>
            <a:spLocks/>
          </p:cNvSpPr>
          <p:nvPr/>
        </p:nvSpPr>
        <p:spPr bwMode="auto">
          <a:xfrm>
            <a:off x="2446078" y="1890304"/>
            <a:ext cx="125093" cy="68931"/>
          </a:xfrm>
          <a:custGeom>
            <a:avLst/>
            <a:gdLst>
              <a:gd name="T0" fmla="*/ 0 w 51"/>
              <a:gd name="T1" fmla="*/ 0 h 44"/>
              <a:gd name="T2" fmla="*/ 0 w 51"/>
              <a:gd name="T3" fmla="*/ 44 h 44"/>
              <a:gd name="T4" fmla="*/ 51 w 51"/>
              <a:gd name="T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44">
                <a:moveTo>
                  <a:pt x="0" y="0"/>
                </a:moveTo>
                <a:lnTo>
                  <a:pt x="0" y="44"/>
                </a:lnTo>
                <a:lnTo>
                  <a:pt x="51" y="44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6" name="Freeform 134"/>
          <p:cNvSpPr>
            <a:spLocks/>
          </p:cNvSpPr>
          <p:nvPr/>
        </p:nvSpPr>
        <p:spPr bwMode="auto">
          <a:xfrm>
            <a:off x="2362684" y="1890304"/>
            <a:ext cx="83395" cy="114363"/>
          </a:xfrm>
          <a:custGeom>
            <a:avLst/>
            <a:gdLst>
              <a:gd name="T0" fmla="*/ 0 w 34"/>
              <a:gd name="T1" fmla="*/ 73 h 73"/>
              <a:gd name="T2" fmla="*/ 0 w 34"/>
              <a:gd name="T3" fmla="*/ 0 h 73"/>
              <a:gd name="T4" fmla="*/ 34 w 34"/>
              <a:gd name="T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73">
                <a:moveTo>
                  <a:pt x="0" y="73"/>
                </a:moveTo>
                <a:lnTo>
                  <a:pt x="0" y="0"/>
                </a:lnTo>
                <a:lnTo>
                  <a:pt x="34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7" name="Rectangle 135"/>
          <p:cNvSpPr>
            <a:spLocks noChangeArrowheads="1"/>
          </p:cNvSpPr>
          <p:nvPr/>
        </p:nvSpPr>
        <p:spPr bwMode="auto">
          <a:xfrm>
            <a:off x="5607713" y="2063906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EU255954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48" name="Freeform 136"/>
          <p:cNvSpPr>
            <a:spLocks/>
          </p:cNvSpPr>
          <p:nvPr/>
        </p:nvSpPr>
        <p:spPr bwMode="auto">
          <a:xfrm>
            <a:off x="2828712" y="2098663"/>
            <a:ext cx="2771642" cy="20366"/>
          </a:xfrm>
          <a:custGeom>
            <a:avLst/>
            <a:gdLst>
              <a:gd name="T0" fmla="*/ 0 w 1130"/>
              <a:gd name="T1" fmla="*/ 13 h 13"/>
              <a:gd name="T2" fmla="*/ 0 w 1130"/>
              <a:gd name="T3" fmla="*/ 0 h 13"/>
              <a:gd name="T4" fmla="*/ 1130 w 113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0" h="13">
                <a:moveTo>
                  <a:pt x="0" y="13"/>
                </a:moveTo>
                <a:lnTo>
                  <a:pt x="0" y="0"/>
                </a:lnTo>
                <a:lnTo>
                  <a:pt x="1130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49" name="Rectangle 137"/>
          <p:cNvSpPr>
            <a:spLocks noChangeArrowheads="1"/>
          </p:cNvSpPr>
          <p:nvPr/>
        </p:nvSpPr>
        <p:spPr bwMode="auto">
          <a:xfrm>
            <a:off x="5806387" y="2104637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EU155349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50" name="Freeform 138"/>
          <p:cNvSpPr>
            <a:spLocks/>
          </p:cNvSpPr>
          <p:nvPr/>
        </p:nvSpPr>
        <p:spPr bwMode="auto">
          <a:xfrm>
            <a:off x="2828712" y="2120596"/>
            <a:ext cx="2970318" cy="20366"/>
          </a:xfrm>
          <a:custGeom>
            <a:avLst/>
            <a:gdLst>
              <a:gd name="T0" fmla="*/ 0 w 1211"/>
              <a:gd name="T1" fmla="*/ 0 h 13"/>
              <a:gd name="T2" fmla="*/ 0 w 1211"/>
              <a:gd name="T3" fmla="*/ 13 h 13"/>
              <a:gd name="T4" fmla="*/ 1211 w 121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1" h="13">
                <a:moveTo>
                  <a:pt x="0" y="0"/>
                </a:moveTo>
                <a:lnTo>
                  <a:pt x="0" y="13"/>
                </a:lnTo>
                <a:lnTo>
                  <a:pt x="1211" y="1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51" name="Freeform 139"/>
          <p:cNvSpPr>
            <a:spLocks/>
          </p:cNvSpPr>
          <p:nvPr/>
        </p:nvSpPr>
        <p:spPr bwMode="auto">
          <a:xfrm>
            <a:off x="2362684" y="2006234"/>
            <a:ext cx="466028" cy="114363"/>
          </a:xfrm>
          <a:custGeom>
            <a:avLst/>
            <a:gdLst>
              <a:gd name="T0" fmla="*/ 0 w 190"/>
              <a:gd name="T1" fmla="*/ 0 h 73"/>
              <a:gd name="T2" fmla="*/ 0 w 190"/>
              <a:gd name="T3" fmla="*/ 73 h 73"/>
              <a:gd name="T4" fmla="*/ 190 w 190"/>
              <a:gd name="T5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0" h="73">
                <a:moveTo>
                  <a:pt x="0" y="0"/>
                </a:moveTo>
                <a:lnTo>
                  <a:pt x="0" y="73"/>
                </a:lnTo>
                <a:lnTo>
                  <a:pt x="190" y="7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52" name="Freeform 140"/>
          <p:cNvSpPr>
            <a:spLocks/>
          </p:cNvSpPr>
          <p:nvPr/>
        </p:nvSpPr>
        <p:spPr bwMode="auto">
          <a:xfrm>
            <a:off x="2240045" y="2004667"/>
            <a:ext cx="122639" cy="131596"/>
          </a:xfrm>
          <a:custGeom>
            <a:avLst/>
            <a:gdLst>
              <a:gd name="T0" fmla="*/ 0 w 50"/>
              <a:gd name="T1" fmla="*/ 84 h 84"/>
              <a:gd name="T2" fmla="*/ 0 w 50"/>
              <a:gd name="T3" fmla="*/ 0 h 84"/>
              <a:gd name="T4" fmla="*/ 50 w 50"/>
              <a:gd name="T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84">
                <a:moveTo>
                  <a:pt x="0" y="84"/>
                </a:moveTo>
                <a:lnTo>
                  <a:pt x="0" y="0"/>
                </a:lnTo>
                <a:lnTo>
                  <a:pt x="50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53" name="Rectangle 141"/>
          <p:cNvSpPr>
            <a:spLocks noChangeArrowheads="1"/>
          </p:cNvSpPr>
          <p:nvPr/>
        </p:nvSpPr>
        <p:spPr bwMode="auto">
          <a:xfrm>
            <a:off x="5607713" y="214536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EU256025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54" name="Freeform 142"/>
          <p:cNvSpPr>
            <a:spLocks/>
          </p:cNvSpPr>
          <p:nvPr/>
        </p:nvSpPr>
        <p:spPr bwMode="auto">
          <a:xfrm>
            <a:off x="2644754" y="2181694"/>
            <a:ext cx="2955601" cy="31332"/>
          </a:xfrm>
          <a:custGeom>
            <a:avLst/>
            <a:gdLst>
              <a:gd name="T0" fmla="*/ 0 w 1205"/>
              <a:gd name="T1" fmla="*/ 20 h 20"/>
              <a:gd name="T2" fmla="*/ 0 w 1205"/>
              <a:gd name="T3" fmla="*/ 0 h 20"/>
              <a:gd name="T4" fmla="*/ 1205 w 1205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5" h="20">
                <a:moveTo>
                  <a:pt x="0" y="20"/>
                </a:moveTo>
                <a:lnTo>
                  <a:pt x="0" y="0"/>
                </a:lnTo>
                <a:lnTo>
                  <a:pt x="120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55" name="Rectangle 143"/>
          <p:cNvSpPr>
            <a:spLocks noChangeArrowheads="1"/>
          </p:cNvSpPr>
          <p:nvPr/>
        </p:nvSpPr>
        <p:spPr bwMode="auto">
          <a:xfrm>
            <a:off x="5673937" y="219084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EU781752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56" name="Freeform 144"/>
          <p:cNvSpPr>
            <a:spLocks/>
          </p:cNvSpPr>
          <p:nvPr/>
        </p:nvSpPr>
        <p:spPr bwMode="auto">
          <a:xfrm>
            <a:off x="3012671" y="2223993"/>
            <a:ext cx="2653908" cy="18799"/>
          </a:xfrm>
          <a:custGeom>
            <a:avLst/>
            <a:gdLst>
              <a:gd name="T0" fmla="*/ 0 w 1082"/>
              <a:gd name="T1" fmla="*/ 12 h 12"/>
              <a:gd name="T2" fmla="*/ 0 w 1082"/>
              <a:gd name="T3" fmla="*/ 0 h 12"/>
              <a:gd name="T4" fmla="*/ 1082 w 1082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2" h="12">
                <a:moveTo>
                  <a:pt x="0" y="12"/>
                </a:moveTo>
                <a:lnTo>
                  <a:pt x="0" y="0"/>
                </a:lnTo>
                <a:lnTo>
                  <a:pt x="108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57" name="Rectangle 145"/>
          <p:cNvSpPr>
            <a:spLocks noChangeArrowheads="1"/>
          </p:cNvSpPr>
          <p:nvPr/>
        </p:nvSpPr>
        <p:spPr bwMode="auto">
          <a:xfrm>
            <a:off x="5552609" y="223157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EU239713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58" name="Freeform 146"/>
          <p:cNvSpPr>
            <a:spLocks/>
          </p:cNvSpPr>
          <p:nvPr/>
        </p:nvSpPr>
        <p:spPr bwMode="auto">
          <a:xfrm>
            <a:off x="3012671" y="2244359"/>
            <a:ext cx="2532888" cy="20366"/>
          </a:xfrm>
          <a:custGeom>
            <a:avLst/>
            <a:gdLst>
              <a:gd name="T0" fmla="*/ 0 w 1029"/>
              <a:gd name="T1" fmla="*/ 0 h 13"/>
              <a:gd name="T2" fmla="*/ 0 w 1029"/>
              <a:gd name="T3" fmla="*/ 13 h 13"/>
              <a:gd name="T4" fmla="*/ 1029 w 102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9" h="13">
                <a:moveTo>
                  <a:pt x="0" y="0"/>
                </a:moveTo>
                <a:lnTo>
                  <a:pt x="0" y="13"/>
                </a:lnTo>
                <a:lnTo>
                  <a:pt x="102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59" name="Freeform 147"/>
          <p:cNvSpPr>
            <a:spLocks/>
          </p:cNvSpPr>
          <p:nvPr/>
        </p:nvSpPr>
        <p:spPr bwMode="auto">
          <a:xfrm>
            <a:off x="2644754" y="2214593"/>
            <a:ext cx="367917" cy="29766"/>
          </a:xfrm>
          <a:custGeom>
            <a:avLst/>
            <a:gdLst>
              <a:gd name="T0" fmla="*/ 0 w 150"/>
              <a:gd name="T1" fmla="*/ 0 h 19"/>
              <a:gd name="T2" fmla="*/ 0 w 150"/>
              <a:gd name="T3" fmla="*/ 19 h 19"/>
              <a:gd name="T4" fmla="*/ 150 w 15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19">
                <a:moveTo>
                  <a:pt x="0" y="0"/>
                </a:moveTo>
                <a:lnTo>
                  <a:pt x="0" y="19"/>
                </a:lnTo>
                <a:lnTo>
                  <a:pt x="150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0" name="Freeform 148"/>
          <p:cNvSpPr>
            <a:spLocks/>
          </p:cNvSpPr>
          <p:nvPr/>
        </p:nvSpPr>
        <p:spPr bwMode="auto">
          <a:xfrm>
            <a:off x="2446078" y="2213027"/>
            <a:ext cx="198676" cy="56398"/>
          </a:xfrm>
          <a:custGeom>
            <a:avLst/>
            <a:gdLst>
              <a:gd name="T0" fmla="*/ 0 w 81"/>
              <a:gd name="T1" fmla="*/ 36 h 36"/>
              <a:gd name="T2" fmla="*/ 0 w 81"/>
              <a:gd name="T3" fmla="*/ 0 h 36"/>
              <a:gd name="T4" fmla="*/ 81 w 81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36">
                <a:moveTo>
                  <a:pt x="0" y="36"/>
                </a:moveTo>
                <a:lnTo>
                  <a:pt x="0" y="0"/>
                </a:lnTo>
                <a:lnTo>
                  <a:pt x="8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1" name="Rectangle 149"/>
          <p:cNvSpPr>
            <a:spLocks noChangeArrowheads="1"/>
          </p:cNvSpPr>
          <p:nvPr/>
        </p:nvSpPr>
        <p:spPr bwMode="auto">
          <a:xfrm>
            <a:off x="5740163" y="227387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EU256107 DE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62" name="Freeform 150"/>
          <p:cNvSpPr>
            <a:spLocks/>
          </p:cNvSpPr>
          <p:nvPr/>
        </p:nvSpPr>
        <p:spPr bwMode="auto">
          <a:xfrm>
            <a:off x="2620226" y="2305456"/>
            <a:ext cx="3112579" cy="20366"/>
          </a:xfrm>
          <a:custGeom>
            <a:avLst/>
            <a:gdLst>
              <a:gd name="T0" fmla="*/ 0 w 1269"/>
              <a:gd name="T1" fmla="*/ 13 h 13"/>
              <a:gd name="T2" fmla="*/ 0 w 1269"/>
              <a:gd name="T3" fmla="*/ 0 h 13"/>
              <a:gd name="T4" fmla="*/ 1269 w 126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9" h="13">
                <a:moveTo>
                  <a:pt x="0" y="13"/>
                </a:moveTo>
                <a:lnTo>
                  <a:pt x="0" y="0"/>
                </a:lnTo>
                <a:lnTo>
                  <a:pt x="1269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3" name="Rectangle 151"/>
          <p:cNvSpPr>
            <a:spLocks noChangeArrowheads="1"/>
          </p:cNvSpPr>
          <p:nvPr/>
        </p:nvSpPr>
        <p:spPr bwMode="auto">
          <a:xfrm>
            <a:off x="5872613" y="231460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EU155233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64" name="Freeform 152"/>
          <p:cNvSpPr>
            <a:spLocks/>
          </p:cNvSpPr>
          <p:nvPr/>
        </p:nvSpPr>
        <p:spPr bwMode="auto">
          <a:xfrm>
            <a:off x="2620226" y="2327389"/>
            <a:ext cx="3245029" cy="20366"/>
          </a:xfrm>
          <a:custGeom>
            <a:avLst/>
            <a:gdLst>
              <a:gd name="T0" fmla="*/ 0 w 1323"/>
              <a:gd name="T1" fmla="*/ 0 h 13"/>
              <a:gd name="T2" fmla="*/ 0 w 1323"/>
              <a:gd name="T3" fmla="*/ 13 h 13"/>
              <a:gd name="T4" fmla="*/ 1323 w 132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3" h="13">
                <a:moveTo>
                  <a:pt x="0" y="0"/>
                </a:moveTo>
                <a:lnTo>
                  <a:pt x="0" y="13"/>
                </a:lnTo>
                <a:lnTo>
                  <a:pt x="1323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5" name="Freeform 153"/>
          <p:cNvSpPr>
            <a:spLocks/>
          </p:cNvSpPr>
          <p:nvPr/>
        </p:nvSpPr>
        <p:spPr bwMode="auto">
          <a:xfrm>
            <a:off x="2446078" y="2270991"/>
            <a:ext cx="174148" cy="56398"/>
          </a:xfrm>
          <a:custGeom>
            <a:avLst/>
            <a:gdLst>
              <a:gd name="T0" fmla="*/ 0 w 71"/>
              <a:gd name="T1" fmla="*/ 0 h 36"/>
              <a:gd name="T2" fmla="*/ 0 w 71"/>
              <a:gd name="T3" fmla="*/ 36 h 36"/>
              <a:gd name="T4" fmla="*/ 71 w 71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1" h="36">
                <a:moveTo>
                  <a:pt x="0" y="0"/>
                </a:moveTo>
                <a:lnTo>
                  <a:pt x="0" y="36"/>
                </a:lnTo>
                <a:lnTo>
                  <a:pt x="71" y="3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6" name="Freeform 154"/>
          <p:cNvSpPr>
            <a:spLocks/>
          </p:cNvSpPr>
          <p:nvPr/>
        </p:nvSpPr>
        <p:spPr bwMode="auto">
          <a:xfrm>
            <a:off x="2240045" y="2137829"/>
            <a:ext cx="206034" cy="131596"/>
          </a:xfrm>
          <a:custGeom>
            <a:avLst/>
            <a:gdLst>
              <a:gd name="T0" fmla="*/ 0 w 84"/>
              <a:gd name="T1" fmla="*/ 0 h 84"/>
              <a:gd name="T2" fmla="*/ 0 w 84"/>
              <a:gd name="T3" fmla="*/ 84 h 84"/>
              <a:gd name="T4" fmla="*/ 84 w 84"/>
              <a:gd name="T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84">
                <a:moveTo>
                  <a:pt x="0" y="0"/>
                </a:moveTo>
                <a:lnTo>
                  <a:pt x="0" y="84"/>
                </a:lnTo>
                <a:lnTo>
                  <a:pt x="84" y="8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7" name="Freeform 155"/>
          <p:cNvSpPr>
            <a:spLocks/>
          </p:cNvSpPr>
          <p:nvPr/>
        </p:nvSpPr>
        <p:spPr bwMode="auto">
          <a:xfrm>
            <a:off x="2137028" y="2137829"/>
            <a:ext cx="103017" cy="159795"/>
          </a:xfrm>
          <a:custGeom>
            <a:avLst/>
            <a:gdLst>
              <a:gd name="T0" fmla="*/ 0 w 42"/>
              <a:gd name="T1" fmla="*/ 102 h 102"/>
              <a:gd name="T2" fmla="*/ 0 w 42"/>
              <a:gd name="T3" fmla="*/ 0 h 102"/>
              <a:gd name="T4" fmla="*/ 42 w 42"/>
              <a:gd name="T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102">
                <a:moveTo>
                  <a:pt x="0" y="102"/>
                </a:moveTo>
                <a:lnTo>
                  <a:pt x="0" y="0"/>
                </a:lnTo>
                <a:lnTo>
                  <a:pt x="42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68" name="Rectangle 156"/>
          <p:cNvSpPr>
            <a:spLocks noChangeArrowheads="1"/>
          </p:cNvSpPr>
          <p:nvPr/>
        </p:nvSpPr>
        <p:spPr bwMode="auto">
          <a:xfrm>
            <a:off x="5740163" y="235533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EU155242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69" name="Freeform 157"/>
          <p:cNvSpPr>
            <a:spLocks/>
          </p:cNvSpPr>
          <p:nvPr/>
        </p:nvSpPr>
        <p:spPr bwMode="auto">
          <a:xfrm>
            <a:off x="2178726" y="2388487"/>
            <a:ext cx="3554080" cy="70498"/>
          </a:xfrm>
          <a:custGeom>
            <a:avLst/>
            <a:gdLst>
              <a:gd name="T0" fmla="*/ 0 w 1449"/>
              <a:gd name="T1" fmla="*/ 45 h 45"/>
              <a:gd name="T2" fmla="*/ 0 w 1449"/>
              <a:gd name="T3" fmla="*/ 0 h 45"/>
              <a:gd name="T4" fmla="*/ 1449 w 1449"/>
              <a:gd name="T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9" h="45">
                <a:moveTo>
                  <a:pt x="0" y="45"/>
                </a:moveTo>
                <a:lnTo>
                  <a:pt x="0" y="0"/>
                </a:lnTo>
                <a:lnTo>
                  <a:pt x="144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70" name="Rectangle 158"/>
          <p:cNvSpPr>
            <a:spLocks noChangeArrowheads="1"/>
          </p:cNvSpPr>
          <p:nvPr/>
        </p:nvSpPr>
        <p:spPr bwMode="auto">
          <a:xfrm>
            <a:off x="5556943" y="2400811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EU482854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71" name="Freeform 159"/>
          <p:cNvSpPr>
            <a:spLocks/>
          </p:cNvSpPr>
          <p:nvPr/>
        </p:nvSpPr>
        <p:spPr bwMode="auto">
          <a:xfrm>
            <a:off x="2424003" y="2430785"/>
            <a:ext cx="3127248" cy="34465"/>
          </a:xfrm>
          <a:custGeom>
            <a:avLst/>
            <a:gdLst>
              <a:gd name="T0" fmla="*/ 0 w 1269"/>
              <a:gd name="T1" fmla="*/ 22 h 22"/>
              <a:gd name="T2" fmla="*/ 0 w 1269"/>
              <a:gd name="T3" fmla="*/ 0 h 22"/>
              <a:gd name="T4" fmla="*/ 1269 w 1269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9" h="22">
                <a:moveTo>
                  <a:pt x="0" y="22"/>
                </a:moveTo>
                <a:lnTo>
                  <a:pt x="0" y="0"/>
                </a:lnTo>
                <a:lnTo>
                  <a:pt x="1269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72" name="Rectangle 160"/>
          <p:cNvSpPr>
            <a:spLocks noChangeArrowheads="1"/>
          </p:cNvSpPr>
          <p:nvPr/>
        </p:nvSpPr>
        <p:spPr bwMode="auto">
          <a:xfrm>
            <a:off x="5806387" y="2435193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EU255930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73" name="Freeform 161"/>
          <p:cNvSpPr>
            <a:spLocks/>
          </p:cNvSpPr>
          <p:nvPr/>
        </p:nvSpPr>
        <p:spPr bwMode="auto">
          <a:xfrm>
            <a:off x="2657017" y="2471517"/>
            <a:ext cx="3142013" cy="29766"/>
          </a:xfrm>
          <a:custGeom>
            <a:avLst/>
            <a:gdLst>
              <a:gd name="T0" fmla="*/ 0 w 1281"/>
              <a:gd name="T1" fmla="*/ 19 h 19"/>
              <a:gd name="T2" fmla="*/ 0 w 1281"/>
              <a:gd name="T3" fmla="*/ 0 h 19"/>
              <a:gd name="T4" fmla="*/ 1281 w 1281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1" h="19">
                <a:moveTo>
                  <a:pt x="0" y="19"/>
                </a:moveTo>
                <a:lnTo>
                  <a:pt x="0" y="0"/>
                </a:lnTo>
                <a:lnTo>
                  <a:pt x="1281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74" name="Rectangle 162"/>
          <p:cNvSpPr>
            <a:spLocks noChangeArrowheads="1"/>
          </p:cNvSpPr>
          <p:nvPr/>
        </p:nvSpPr>
        <p:spPr bwMode="auto">
          <a:xfrm>
            <a:off x="5806387" y="2483841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EU255949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75" name="Freeform 163"/>
          <p:cNvSpPr>
            <a:spLocks/>
          </p:cNvSpPr>
          <p:nvPr/>
        </p:nvSpPr>
        <p:spPr bwMode="auto">
          <a:xfrm>
            <a:off x="3289835" y="2513816"/>
            <a:ext cx="2509195" cy="18799"/>
          </a:xfrm>
          <a:custGeom>
            <a:avLst/>
            <a:gdLst>
              <a:gd name="T0" fmla="*/ 0 w 1023"/>
              <a:gd name="T1" fmla="*/ 12 h 12"/>
              <a:gd name="T2" fmla="*/ 0 w 1023"/>
              <a:gd name="T3" fmla="*/ 0 h 12"/>
              <a:gd name="T4" fmla="*/ 1023 w 102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3" h="12">
                <a:moveTo>
                  <a:pt x="0" y="12"/>
                </a:moveTo>
                <a:lnTo>
                  <a:pt x="0" y="0"/>
                </a:lnTo>
                <a:lnTo>
                  <a:pt x="1023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76" name="Rectangle 164"/>
          <p:cNvSpPr>
            <a:spLocks noChangeArrowheads="1"/>
          </p:cNvSpPr>
          <p:nvPr/>
        </p:nvSpPr>
        <p:spPr bwMode="auto">
          <a:xfrm>
            <a:off x="5477715" y="252457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EU781771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77" name="Freeform 165"/>
          <p:cNvSpPr>
            <a:spLocks/>
          </p:cNvSpPr>
          <p:nvPr/>
        </p:nvSpPr>
        <p:spPr bwMode="auto">
          <a:xfrm>
            <a:off x="3289835" y="2534182"/>
            <a:ext cx="2180523" cy="20366"/>
          </a:xfrm>
          <a:custGeom>
            <a:avLst/>
            <a:gdLst>
              <a:gd name="T0" fmla="*/ 0 w 889"/>
              <a:gd name="T1" fmla="*/ 0 h 13"/>
              <a:gd name="T2" fmla="*/ 0 w 889"/>
              <a:gd name="T3" fmla="*/ 13 h 13"/>
              <a:gd name="T4" fmla="*/ 889 w 88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9" h="13">
                <a:moveTo>
                  <a:pt x="0" y="0"/>
                </a:moveTo>
                <a:lnTo>
                  <a:pt x="0" y="13"/>
                </a:lnTo>
                <a:lnTo>
                  <a:pt x="88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78" name="Freeform 166"/>
          <p:cNvSpPr>
            <a:spLocks/>
          </p:cNvSpPr>
          <p:nvPr/>
        </p:nvSpPr>
        <p:spPr bwMode="auto">
          <a:xfrm>
            <a:off x="2657017" y="2502850"/>
            <a:ext cx="632817" cy="31332"/>
          </a:xfrm>
          <a:custGeom>
            <a:avLst/>
            <a:gdLst>
              <a:gd name="T0" fmla="*/ 0 w 258"/>
              <a:gd name="T1" fmla="*/ 0 h 20"/>
              <a:gd name="T2" fmla="*/ 0 w 258"/>
              <a:gd name="T3" fmla="*/ 20 h 20"/>
              <a:gd name="T4" fmla="*/ 258 w 258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8" h="20">
                <a:moveTo>
                  <a:pt x="0" y="0"/>
                </a:moveTo>
                <a:lnTo>
                  <a:pt x="0" y="20"/>
                </a:lnTo>
                <a:lnTo>
                  <a:pt x="258" y="2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79" name="Freeform 167"/>
          <p:cNvSpPr>
            <a:spLocks/>
          </p:cNvSpPr>
          <p:nvPr/>
        </p:nvSpPr>
        <p:spPr bwMode="auto">
          <a:xfrm>
            <a:off x="2424004" y="2466818"/>
            <a:ext cx="233015" cy="36033"/>
          </a:xfrm>
          <a:custGeom>
            <a:avLst/>
            <a:gdLst>
              <a:gd name="T0" fmla="*/ 0 w 95"/>
              <a:gd name="T1" fmla="*/ 0 h 23"/>
              <a:gd name="T2" fmla="*/ 0 w 95"/>
              <a:gd name="T3" fmla="*/ 23 h 23"/>
              <a:gd name="T4" fmla="*/ 95 w 95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" h="23">
                <a:moveTo>
                  <a:pt x="0" y="0"/>
                </a:moveTo>
                <a:lnTo>
                  <a:pt x="0" y="23"/>
                </a:lnTo>
                <a:lnTo>
                  <a:pt x="95" y="2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0" name="Freeform 168"/>
          <p:cNvSpPr>
            <a:spLocks/>
          </p:cNvSpPr>
          <p:nvPr/>
        </p:nvSpPr>
        <p:spPr bwMode="auto">
          <a:xfrm>
            <a:off x="2274384" y="2466818"/>
            <a:ext cx="149620" cy="64232"/>
          </a:xfrm>
          <a:custGeom>
            <a:avLst/>
            <a:gdLst>
              <a:gd name="T0" fmla="*/ 0 w 61"/>
              <a:gd name="T1" fmla="*/ 41 h 41"/>
              <a:gd name="T2" fmla="*/ 0 w 61"/>
              <a:gd name="T3" fmla="*/ 0 h 41"/>
              <a:gd name="T4" fmla="*/ 61 w 61"/>
              <a:gd name="T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" h="41">
                <a:moveTo>
                  <a:pt x="0" y="41"/>
                </a:moveTo>
                <a:lnTo>
                  <a:pt x="0" y="0"/>
                </a:lnTo>
                <a:lnTo>
                  <a:pt x="61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1" name="Rectangle 169"/>
          <p:cNvSpPr>
            <a:spLocks noChangeArrowheads="1"/>
          </p:cNvSpPr>
          <p:nvPr/>
        </p:nvSpPr>
        <p:spPr bwMode="auto">
          <a:xfrm>
            <a:off x="5607713" y="256213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EU482869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82" name="Freeform 170"/>
          <p:cNvSpPr>
            <a:spLocks/>
          </p:cNvSpPr>
          <p:nvPr/>
        </p:nvSpPr>
        <p:spPr bwMode="auto">
          <a:xfrm>
            <a:off x="2274384" y="2532616"/>
            <a:ext cx="3325970" cy="62665"/>
          </a:xfrm>
          <a:custGeom>
            <a:avLst/>
            <a:gdLst>
              <a:gd name="T0" fmla="*/ 0 w 1356"/>
              <a:gd name="T1" fmla="*/ 0 h 40"/>
              <a:gd name="T2" fmla="*/ 0 w 1356"/>
              <a:gd name="T3" fmla="*/ 40 h 40"/>
              <a:gd name="T4" fmla="*/ 1356 w 1356"/>
              <a:gd name="T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6" h="40">
                <a:moveTo>
                  <a:pt x="0" y="0"/>
                </a:moveTo>
                <a:lnTo>
                  <a:pt x="0" y="40"/>
                </a:lnTo>
                <a:lnTo>
                  <a:pt x="1356" y="4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3" name="Freeform 171"/>
          <p:cNvSpPr>
            <a:spLocks/>
          </p:cNvSpPr>
          <p:nvPr/>
        </p:nvSpPr>
        <p:spPr bwMode="auto">
          <a:xfrm>
            <a:off x="2178726" y="2460552"/>
            <a:ext cx="95659" cy="70498"/>
          </a:xfrm>
          <a:custGeom>
            <a:avLst/>
            <a:gdLst>
              <a:gd name="T0" fmla="*/ 0 w 39"/>
              <a:gd name="T1" fmla="*/ 0 h 45"/>
              <a:gd name="T2" fmla="*/ 0 w 39"/>
              <a:gd name="T3" fmla="*/ 45 h 45"/>
              <a:gd name="T4" fmla="*/ 39 w 39"/>
              <a:gd name="T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45">
                <a:moveTo>
                  <a:pt x="0" y="0"/>
                </a:moveTo>
                <a:lnTo>
                  <a:pt x="0" y="45"/>
                </a:lnTo>
                <a:lnTo>
                  <a:pt x="39" y="45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4" name="Freeform 172"/>
          <p:cNvSpPr>
            <a:spLocks/>
          </p:cNvSpPr>
          <p:nvPr/>
        </p:nvSpPr>
        <p:spPr bwMode="auto">
          <a:xfrm>
            <a:off x="2137028" y="2299190"/>
            <a:ext cx="41698" cy="161362"/>
          </a:xfrm>
          <a:custGeom>
            <a:avLst/>
            <a:gdLst>
              <a:gd name="T0" fmla="*/ 0 w 17"/>
              <a:gd name="T1" fmla="*/ 0 h 103"/>
              <a:gd name="T2" fmla="*/ 0 w 17"/>
              <a:gd name="T3" fmla="*/ 103 h 103"/>
              <a:gd name="T4" fmla="*/ 17 w 17"/>
              <a:gd name="T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03">
                <a:moveTo>
                  <a:pt x="0" y="0"/>
                </a:moveTo>
                <a:lnTo>
                  <a:pt x="0" y="103"/>
                </a:lnTo>
                <a:lnTo>
                  <a:pt x="17" y="103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5" name="Freeform 173"/>
          <p:cNvSpPr>
            <a:spLocks/>
          </p:cNvSpPr>
          <p:nvPr/>
        </p:nvSpPr>
        <p:spPr bwMode="auto">
          <a:xfrm>
            <a:off x="1840242" y="2299190"/>
            <a:ext cx="296787" cy="372854"/>
          </a:xfrm>
          <a:custGeom>
            <a:avLst/>
            <a:gdLst>
              <a:gd name="T0" fmla="*/ 0 w 121"/>
              <a:gd name="T1" fmla="*/ 238 h 238"/>
              <a:gd name="T2" fmla="*/ 0 w 121"/>
              <a:gd name="T3" fmla="*/ 0 h 238"/>
              <a:gd name="T4" fmla="*/ 121 w 121"/>
              <a:gd name="T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238">
                <a:moveTo>
                  <a:pt x="0" y="238"/>
                </a:moveTo>
                <a:lnTo>
                  <a:pt x="0" y="0"/>
                </a:lnTo>
                <a:lnTo>
                  <a:pt x="121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6" name="Rectangle 174"/>
          <p:cNvSpPr>
            <a:spLocks noChangeArrowheads="1"/>
          </p:cNvSpPr>
          <p:nvPr/>
        </p:nvSpPr>
        <p:spPr bwMode="auto">
          <a:xfrm>
            <a:off x="6198832" y="2604429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VN157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87" name="Freeform 175"/>
          <p:cNvSpPr>
            <a:spLocks/>
          </p:cNvSpPr>
          <p:nvPr/>
        </p:nvSpPr>
        <p:spPr bwMode="auto">
          <a:xfrm>
            <a:off x="2755128" y="2637578"/>
            <a:ext cx="3436346" cy="18799"/>
          </a:xfrm>
          <a:custGeom>
            <a:avLst/>
            <a:gdLst>
              <a:gd name="T0" fmla="*/ 0 w 1401"/>
              <a:gd name="T1" fmla="*/ 12 h 12"/>
              <a:gd name="T2" fmla="*/ 0 w 1401"/>
              <a:gd name="T3" fmla="*/ 0 h 12"/>
              <a:gd name="T4" fmla="*/ 1401 w 140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1" h="12">
                <a:moveTo>
                  <a:pt x="0" y="12"/>
                </a:moveTo>
                <a:lnTo>
                  <a:pt x="0" y="0"/>
                </a:lnTo>
                <a:lnTo>
                  <a:pt x="1401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88" name="Rectangle 176"/>
          <p:cNvSpPr>
            <a:spLocks noChangeArrowheads="1"/>
          </p:cNvSpPr>
          <p:nvPr/>
        </p:nvSpPr>
        <p:spPr bwMode="auto">
          <a:xfrm>
            <a:off x="5607713" y="264833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EU255999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89" name="Freeform 177"/>
          <p:cNvSpPr>
            <a:spLocks/>
          </p:cNvSpPr>
          <p:nvPr/>
        </p:nvSpPr>
        <p:spPr bwMode="auto">
          <a:xfrm>
            <a:off x="2755128" y="2659511"/>
            <a:ext cx="2845225" cy="18799"/>
          </a:xfrm>
          <a:custGeom>
            <a:avLst/>
            <a:gdLst>
              <a:gd name="T0" fmla="*/ 0 w 1160"/>
              <a:gd name="T1" fmla="*/ 0 h 12"/>
              <a:gd name="T2" fmla="*/ 0 w 1160"/>
              <a:gd name="T3" fmla="*/ 12 h 12"/>
              <a:gd name="T4" fmla="*/ 1160 w 1160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0" h="12">
                <a:moveTo>
                  <a:pt x="0" y="0"/>
                </a:moveTo>
                <a:lnTo>
                  <a:pt x="0" y="12"/>
                </a:lnTo>
                <a:lnTo>
                  <a:pt x="1160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90" name="Freeform 178"/>
          <p:cNvSpPr>
            <a:spLocks/>
          </p:cNvSpPr>
          <p:nvPr/>
        </p:nvSpPr>
        <p:spPr bwMode="auto">
          <a:xfrm>
            <a:off x="2512304" y="2657945"/>
            <a:ext cx="242826" cy="29766"/>
          </a:xfrm>
          <a:custGeom>
            <a:avLst/>
            <a:gdLst>
              <a:gd name="T0" fmla="*/ 0 w 99"/>
              <a:gd name="T1" fmla="*/ 19 h 19"/>
              <a:gd name="T2" fmla="*/ 0 w 99"/>
              <a:gd name="T3" fmla="*/ 0 h 19"/>
              <a:gd name="T4" fmla="*/ 99 w 99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19">
                <a:moveTo>
                  <a:pt x="0" y="19"/>
                </a:moveTo>
                <a:lnTo>
                  <a:pt x="0" y="0"/>
                </a:lnTo>
                <a:lnTo>
                  <a:pt x="9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91" name="Rectangle 179"/>
          <p:cNvSpPr>
            <a:spLocks noChangeArrowheads="1"/>
          </p:cNvSpPr>
          <p:nvPr/>
        </p:nvSpPr>
        <p:spPr bwMode="auto">
          <a:xfrm>
            <a:off x="5867708" y="269063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EU256046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92" name="Freeform 180"/>
          <p:cNvSpPr>
            <a:spLocks/>
          </p:cNvSpPr>
          <p:nvPr/>
        </p:nvSpPr>
        <p:spPr bwMode="auto">
          <a:xfrm>
            <a:off x="2512304" y="2689277"/>
            <a:ext cx="3348046" cy="31332"/>
          </a:xfrm>
          <a:custGeom>
            <a:avLst/>
            <a:gdLst>
              <a:gd name="T0" fmla="*/ 0 w 1365"/>
              <a:gd name="T1" fmla="*/ 0 h 20"/>
              <a:gd name="T2" fmla="*/ 0 w 1365"/>
              <a:gd name="T3" fmla="*/ 20 h 20"/>
              <a:gd name="T4" fmla="*/ 1365 w 1365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5" h="20">
                <a:moveTo>
                  <a:pt x="0" y="0"/>
                </a:moveTo>
                <a:lnTo>
                  <a:pt x="0" y="20"/>
                </a:lnTo>
                <a:lnTo>
                  <a:pt x="1365" y="2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93" name="Freeform 181"/>
          <p:cNvSpPr>
            <a:spLocks/>
          </p:cNvSpPr>
          <p:nvPr/>
        </p:nvSpPr>
        <p:spPr bwMode="auto">
          <a:xfrm>
            <a:off x="2144387" y="2689277"/>
            <a:ext cx="367917" cy="148829"/>
          </a:xfrm>
          <a:custGeom>
            <a:avLst/>
            <a:gdLst>
              <a:gd name="T0" fmla="*/ 0 w 150"/>
              <a:gd name="T1" fmla="*/ 95 h 95"/>
              <a:gd name="T2" fmla="*/ 0 w 150"/>
              <a:gd name="T3" fmla="*/ 0 h 95"/>
              <a:gd name="T4" fmla="*/ 150 w 150"/>
              <a:gd name="T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95">
                <a:moveTo>
                  <a:pt x="0" y="95"/>
                </a:moveTo>
                <a:lnTo>
                  <a:pt x="0" y="0"/>
                </a:lnTo>
                <a:lnTo>
                  <a:pt x="15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94" name="Rectangle 182"/>
          <p:cNvSpPr>
            <a:spLocks noChangeArrowheads="1"/>
          </p:cNvSpPr>
          <p:nvPr/>
        </p:nvSpPr>
        <p:spPr bwMode="auto">
          <a:xfrm>
            <a:off x="5933932" y="2728191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TV466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96" name="Rectangle 184"/>
          <p:cNvSpPr>
            <a:spLocks noChangeArrowheads="1"/>
          </p:cNvSpPr>
          <p:nvPr/>
        </p:nvSpPr>
        <p:spPr bwMode="auto">
          <a:xfrm>
            <a:off x="5931480" y="2767315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TV561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98" name="Rectangle 186"/>
          <p:cNvSpPr>
            <a:spLocks noChangeArrowheads="1"/>
          </p:cNvSpPr>
          <p:nvPr/>
        </p:nvSpPr>
        <p:spPr bwMode="auto">
          <a:xfrm>
            <a:off x="5931480" y="2811222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TV485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02" name="Rectangle 190"/>
          <p:cNvSpPr>
            <a:spLocks noChangeArrowheads="1"/>
          </p:cNvSpPr>
          <p:nvPr/>
        </p:nvSpPr>
        <p:spPr bwMode="auto">
          <a:xfrm>
            <a:off x="5867708" y="285512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EU155268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04" name="Rectangle 192"/>
          <p:cNvSpPr>
            <a:spLocks noChangeArrowheads="1"/>
          </p:cNvSpPr>
          <p:nvPr/>
        </p:nvSpPr>
        <p:spPr bwMode="auto">
          <a:xfrm>
            <a:off x="6198832" y="2891077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VN192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07" name="Rectangle 195"/>
          <p:cNvSpPr>
            <a:spLocks noChangeArrowheads="1"/>
          </p:cNvSpPr>
          <p:nvPr/>
        </p:nvSpPr>
        <p:spPr bwMode="auto">
          <a:xfrm>
            <a:off x="6198832" y="2934984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VN257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11" name="Rectangle 199"/>
          <p:cNvSpPr>
            <a:spLocks noChangeArrowheads="1"/>
          </p:cNvSpPr>
          <p:nvPr/>
        </p:nvSpPr>
        <p:spPr bwMode="auto">
          <a:xfrm>
            <a:off x="6198832" y="2974108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VN211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13" name="Rectangle 201"/>
          <p:cNvSpPr>
            <a:spLocks noChangeArrowheads="1"/>
          </p:cNvSpPr>
          <p:nvPr/>
        </p:nvSpPr>
        <p:spPr bwMode="auto">
          <a:xfrm>
            <a:off x="5933932" y="3018015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TV526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15" name="Rectangle 203"/>
          <p:cNvSpPr>
            <a:spLocks noChangeArrowheads="1"/>
          </p:cNvSpPr>
          <p:nvPr/>
        </p:nvSpPr>
        <p:spPr bwMode="auto">
          <a:xfrm>
            <a:off x="6198832" y="3055572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VN259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19" name="Rectangle 208"/>
          <p:cNvSpPr>
            <a:spLocks noChangeArrowheads="1"/>
          </p:cNvSpPr>
          <p:nvPr/>
        </p:nvSpPr>
        <p:spPr bwMode="auto">
          <a:xfrm>
            <a:off x="6198832" y="3101046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VN249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21" name="Rectangle 210"/>
          <p:cNvSpPr>
            <a:spLocks noChangeArrowheads="1"/>
          </p:cNvSpPr>
          <p:nvPr/>
        </p:nvSpPr>
        <p:spPr bwMode="auto">
          <a:xfrm>
            <a:off x="6198832" y="3138603"/>
            <a:ext cx="238848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VN50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24" name="Rectangle 213"/>
          <p:cNvSpPr>
            <a:spLocks noChangeArrowheads="1"/>
          </p:cNvSpPr>
          <p:nvPr/>
        </p:nvSpPr>
        <p:spPr bwMode="auto">
          <a:xfrm>
            <a:off x="6198832" y="3187251"/>
            <a:ext cx="238848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VN37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28" name="Freeform 217"/>
          <p:cNvSpPr>
            <a:spLocks/>
          </p:cNvSpPr>
          <p:nvPr/>
        </p:nvSpPr>
        <p:spPr bwMode="auto">
          <a:xfrm>
            <a:off x="2144384" y="2839672"/>
            <a:ext cx="192024" cy="148829"/>
          </a:xfrm>
          <a:custGeom>
            <a:avLst/>
            <a:gdLst>
              <a:gd name="T0" fmla="*/ 0 w 59"/>
              <a:gd name="T1" fmla="*/ 0 h 95"/>
              <a:gd name="T2" fmla="*/ 0 w 59"/>
              <a:gd name="T3" fmla="*/ 95 h 95"/>
              <a:gd name="T4" fmla="*/ 59 w 59"/>
              <a:gd name="T5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95">
                <a:moveTo>
                  <a:pt x="0" y="0"/>
                </a:moveTo>
                <a:lnTo>
                  <a:pt x="0" y="95"/>
                </a:lnTo>
                <a:lnTo>
                  <a:pt x="59" y="95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29" name="Freeform 218"/>
          <p:cNvSpPr>
            <a:spLocks/>
          </p:cNvSpPr>
          <p:nvPr/>
        </p:nvSpPr>
        <p:spPr bwMode="auto">
          <a:xfrm>
            <a:off x="2129669" y="2838106"/>
            <a:ext cx="14717" cy="209926"/>
          </a:xfrm>
          <a:custGeom>
            <a:avLst/>
            <a:gdLst>
              <a:gd name="T0" fmla="*/ 0 w 6"/>
              <a:gd name="T1" fmla="*/ 134 h 134"/>
              <a:gd name="T2" fmla="*/ 0 w 6"/>
              <a:gd name="T3" fmla="*/ 0 h 134"/>
              <a:gd name="T4" fmla="*/ 6 w 6"/>
              <a:gd name="T5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34">
                <a:moveTo>
                  <a:pt x="0" y="134"/>
                </a:moveTo>
                <a:lnTo>
                  <a:pt x="0" y="0"/>
                </a:lnTo>
                <a:lnTo>
                  <a:pt x="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0" name="Rectangle 219"/>
          <p:cNvSpPr>
            <a:spLocks noChangeArrowheads="1"/>
          </p:cNvSpPr>
          <p:nvPr/>
        </p:nvSpPr>
        <p:spPr bwMode="auto">
          <a:xfrm>
            <a:off x="5409037" y="321504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EU781753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31" name="Freeform 220"/>
          <p:cNvSpPr>
            <a:spLocks/>
          </p:cNvSpPr>
          <p:nvPr/>
        </p:nvSpPr>
        <p:spPr bwMode="auto">
          <a:xfrm>
            <a:off x="2129669" y="3049598"/>
            <a:ext cx="3272009" cy="208360"/>
          </a:xfrm>
          <a:custGeom>
            <a:avLst/>
            <a:gdLst>
              <a:gd name="T0" fmla="*/ 0 w 1334"/>
              <a:gd name="T1" fmla="*/ 0 h 133"/>
              <a:gd name="T2" fmla="*/ 0 w 1334"/>
              <a:gd name="T3" fmla="*/ 133 h 133"/>
              <a:gd name="T4" fmla="*/ 1334 w 1334"/>
              <a:gd name="T5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4" h="133">
                <a:moveTo>
                  <a:pt x="0" y="0"/>
                </a:moveTo>
                <a:lnTo>
                  <a:pt x="0" y="133"/>
                </a:lnTo>
                <a:lnTo>
                  <a:pt x="1334" y="13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2" name="Freeform 221"/>
          <p:cNvSpPr>
            <a:spLocks/>
          </p:cNvSpPr>
          <p:nvPr/>
        </p:nvSpPr>
        <p:spPr bwMode="auto">
          <a:xfrm>
            <a:off x="1840241" y="2673611"/>
            <a:ext cx="289428" cy="374421"/>
          </a:xfrm>
          <a:custGeom>
            <a:avLst/>
            <a:gdLst>
              <a:gd name="T0" fmla="*/ 0 w 118"/>
              <a:gd name="T1" fmla="*/ 0 h 239"/>
              <a:gd name="T2" fmla="*/ 0 w 118"/>
              <a:gd name="T3" fmla="*/ 239 h 239"/>
              <a:gd name="T4" fmla="*/ 118 w 118"/>
              <a:gd name="T5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" h="239">
                <a:moveTo>
                  <a:pt x="0" y="0"/>
                </a:moveTo>
                <a:lnTo>
                  <a:pt x="0" y="239"/>
                </a:lnTo>
                <a:lnTo>
                  <a:pt x="118" y="239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3" name="Freeform 222"/>
          <p:cNvSpPr>
            <a:spLocks/>
          </p:cNvSpPr>
          <p:nvPr/>
        </p:nvSpPr>
        <p:spPr bwMode="auto">
          <a:xfrm>
            <a:off x="1641566" y="1879339"/>
            <a:ext cx="198676" cy="794273"/>
          </a:xfrm>
          <a:custGeom>
            <a:avLst/>
            <a:gdLst>
              <a:gd name="T0" fmla="*/ 0 w 81"/>
              <a:gd name="T1" fmla="*/ 0 h 507"/>
              <a:gd name="T2" fmla="*/ 0 w 81"/>
              <a:gd name="T3" fmla="*/ 507 h 507"/>
              <a:gd name="T4" fmla="*/ 81 w 81"/>
              <a:gd name="T5" fmla="*/ 507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507">
                <a:moveTo>
                  <a:pt x="0" y="0"/>
                </a:moveTo>
                <a:lnTo>
                  <a:pt x="0" y="507"/>
                </a:lnTo>
                <a:lnTo>
                  <a:pt x="81" y="507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4" name="Freeform 223"/>
          <p:cNvSpPr>
            <a:spLocks/>
          </p:cNvSpPr>
          <p:nvPr/>
        </p:nvSpPr>
        <p:spPr bwMode="auto">
          <a:xfrm>
            <a:off x="304800" y="1877771"/>
            <a:ext cx="1336766" cy="2652277"/>
          </a:xfrm>
          <a:custGeom>
            <a:avLst/>
            <a:gdLst>
              <a:gd name="T0" fmla="*/ 0 w 545"/>
              <a:gd name="T1" fmla="*/ 1693 h 1693"/>
              <a:gd name="T2" fmla="*/ 0 w 545"/>
              <a:gd name="T3" fmla="*/ 0 h 1693"/>
              <a:gd name="T4" fmla="*/ 545 w 545"/>
              <a:gd name="T5" fmla="*/ 0 h 1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5" h="1693">
                <a:moveTo>
                  <a:pt x="0" y="1693"/>
                </a:moveTo>
                <a:lnTo>
                  <a:pt x="0" y="0"/>
                </a:lnTo>
                <a:lnTo>
                  <a:pt x="545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5" name="Rectangle 224"/>
          <p:cNvSpPr>
            <a:spLocks noChangeArrowheads="1"/>
          </p:cNvSpPr>
          <p:nvPr/>
        </p:nvSpPr>
        <p:spPr bwMode="auto">
          <a:xfrm>
            <a:off x="5562600" y="326554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EU781799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36" name="Freeform 225"/>
          <p:cNvSpPr>
            <a:spLocks/>
          </p:cNvSpPr>
          <p:nvPr/>
        </p:nvSpPr>
        <p:spPr bwMode="auto">
          <a:xfrm>
            <a:off x="2899842" y="3298690"/>
            <a:ext cx="2660904" cy="20366"/>
          </a:xfrm>
          <a:custGeom>
            <a:avLst/>
            <a:gdLst>
              <a:gd name="T0" fmla="*/ 0 w 1146"/>
              <a:gd name="T1" fmla="*/ 13 h 13"/>
              <a:gd name="T2" fmla="*/ 0 w 1146"/>
              <a:gd name="T3" fmla="*/ 0 h 13"/>
              <a:gd name="T4" fmla="*/ 1146 w 114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6" h="13">
                <a:moveTo>
                  <a:pt x="0" y="13"/>
                </a:moveTo>
                <a:lnTo>
                  <a:pt x="0" y="0"/>
                </a:lnTo>
                <a:lnTo>
                  <a:pt x="114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7" name="Rectangle 226"/>
          <p:cNvSpPr>
            <a:spLocks noChangeArrowheads="1"/>
          </p:cNvSpPr>
          <p:nvPr/>
        </p:nvSpPr>
        <p:spPr bwMode="auto">
          <a:xfrm>
            <a:off x="4834698" y="330783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EU862839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38" name="Freeform 227"/>
          <p:cNvSpPr>
            <a:spLocks/>
          </p:cNvSpPr>
          <p:nvPr/>
        </p:nvSpPr>
        <p:spPr bwMode="auto">
          <a:xfrm>
            <a:off x="2899842" y="3320623"/>
            <a:ext cx="1938528" cy="20366"/>
          </a:xfrm>
          <a:custGeom>
            <a:avLst/>
            <a:gdLst>
              <a:gd name="T0" fmla="*/ 0 w 850"/>
              <a:gd name="T1" fmla="*/ 0 h 13"/>
              <a:gd name="T2" fmla="*/ 0 w 850"/>
              <a:gd name="T3" fmla="*/ 13 h 13"/>
              <a:gd name="T4" fmla="*/ 850 w 85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0" h="13">
                <a:moveTo>
                  <a:pt x="0" y="0"/>
                </a:moveTo>
                <a:lnTo>
                  <a:pt x="0" y="13"/>
                </a:lnTo>
                <a:lnTo>
                  <a:pt x="85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39" name="Freeform 228"/>
          <p:cNvSpPr>
            <a:spLocks/>
          </p:cNvSpPr>
          <p:nvPr/>
        </p:nvSpPr>
        <p:spPr bwMode="auto">
          <a:xfrm>
            <a:off x="2468152" y="3319056"/>
            <a:ext cx="431689" cy="48566"/>
          </a:xfrm>
          <a:custGeom>
            <a:avLst/>
            <a:gdLst>
              <a:gd name="T0" fmla="*/ 0 w 176"/>
              <a:gd name="T1" fmla="*/ 31 h 31"/>
              <a:gd name="T2" fmla="*/ 0 w 176"/>
              <a:gd name="T3" fmla="*/ 0 h 31"/>
              <a:gd name="T4" fmla="*/ 176 w 176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" h="31">
                <a:moveTo>
                  <a:pt x="0" y="31"/>
                </a:moveTo>
                <a:lnTo>
                  <a:pt x="0" y="0"/>
                </a:lnTo>
                <a:lnTo>
                  <a:pt x="17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40" name="Rectangle 229"/>
          <p:cNvSpPr>
            <a:spLocks noChangeArrowheads="1"/>
          </p:cNvSpPr>
          <p:nvPr/>
        </p:nvSpPr>
        <p:spPr bwMode="auto">
          <a:xfrm>
            <a:off x="5477732" y="334222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EU482846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41" name="Freeform 230"/>
          <p:cNvSpPr>
            <a:spLocks/>
          </p:cNvSpPr>
          <p:nvPr/>
        </p:nvSpPr>
        <p:spPr bwMode="auto">
          <a:xfrm>
            <a:off x="2693808" y="3381720"/>
            <a:ext cx="2779776" cy="36033"/>
          </a:xfrm>
          <a:custGeom>
            <a:avLst/>
            <a:gdLst>
              <a:gd name="T0" fmla="*/ 0 w 1203"/>
              <a:gd name="T1" fmla="*/ 23 h 23"/>
              <a:gd name="T2" fmla="*/ 0 w 1203"/>
              <a:gd name="T3" fmla="*/ 0 h 23"/>
              <a:gd name="T4" fmla="*/ 1203 w 1203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3" h="23">
                <a:moveTo>
                  <a:pt x="0" y="23"/>
                </a:moveTo>
                <a:lnTo>
                  <a:pt x="0" y="0"/>
                </a:lnTo>
                <a:lnTo>
                  <a:pt x="120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42" name="Rectangle 231"/>
          <p:cNvSpPr>
            <a:spLocks noChangeArrowheads="1"/>
          </p:cNvSpPr>
          <p:nvPr/>
        </p:nvSpPr>
        <p:spPr bwMode="auto">
          <a:xfrm>
            <a:off x="4837794" y="338451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EU255983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43" name="Freeform 232"/>
          <p:cNvSpPr>
            <a:spLocks/>
          </p:cNvSpPr>
          <p:nvPr/>
        </p:nvSpPr>
        <p:spPr bwMode="auto">
          <a:xfrm>
            <a:off x="2767392" y="3424019"/>
            <a:ext cx="2066544" cy="29766"/>
          </a:xfrm>
          <a:custGeom>
            <a:avLst/>
            <a:gdLst>
              <a:gd name="T0" fmla="*/ 0 w 904"/>
              <a:gd name="T1" fmla="*/ 19 h 19"/>
              <a:gd name="T2" fmla="*/ 0 w 904"/>
              <a:gd name="T3" fmla="*/ 0 h 19"/>
              <a:gd name="T4" fmla="*/ 904 w 904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4" h="19">
                <a:moveTo>
                  <a:pt x="0" y="19"/>
                </a:moveTo>
                <a:lnTo>
                  <a:pt x="0" y="0"/>
                </a:lnTo>
                <a:lnTo>
                  <a:pt x="90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44" name="Rectangle 233"/>
          <p:cNvSpPr>
            <a:spLocks noChangeArrowheads="1"/>
          </p:cNvSpPr>
          <p:nvPr/>
        </p:nvSpPr>
        <p:spPr bwMode="auto">
          <a:xfrm>
            <a:off x="4834698" y="342842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EU255973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45" name="Freeform 234"/>
          <p:cNvSpPr>
            <a:spLocks/>
          </p:cNvSpPr>
          <p:nvPr/>
        </p:nvSpPr>
        <p:spPr bwMode="auto">
          <a:xfrm>
            <a:off x="3024934" y="3464751"/>
            <a:ext cx="1810512" cy="20366"/>
          </a:xfrm>
          <a:custGeom>
            <a:avLst/>
            <a:gdLst>
              <a:gd name="T0" fmla="*/ 0 w 799"/>
              <a:gd name="T1" fmla="*/ 13 h 13"/>
              <a:gd name="T2" fmla="*/ 0 w 799"/>
              <a:gd name="T3" fmla="*/ 0 h 13"/>
              <a:gd name="T4" fmla="*/ 799 w 79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9" h="13">
                <a:moveTo>
                  <a:pt x="0" y="13"/>
                </a:moveTo>
                <a:lnTo>
                  <a:pt x="0" y="0"/>
                </a:lnTo>
                <a:lnTo>
                  <a:pt x="79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46" name="Rectangle 235"/>
          <p:cNvSpPr>
            <a:spLocks noChangeArrowheads="1"/>
          </p:cNvSpPr>
          <p:nvPr/>
        </p:nvSpPr>
        <p:spPr bwMode="auto">
          <a:xfrm>
            <a:off x="5135738" y="346915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1994 EU255975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47" name="Freeform 236"/>
          <p:cNvSpPr>
            <a:spLocks/>
          </p:cNvSpPr>
          <p:nvPr/>
        </p:nvSpPr>
        <p:spPr bwMode="auto">
          <a:xfrm>
            <a:off x="3024934" y="3486684"/>
            <a:ext cx="2112264" cy="18799"/>
          </a:xfrm>
          <a:custGeom>
            <a:avLst/>
            <a:gdLst>
              <a:gd name="T0" fmla="*/ 0 w 907"/>
              <a:gd name="T1" fmla="*/ 0 h 12"/>
              <a:gd name="T2" fmla="*/ 0 w 907"/>
              <a:gd name="T3" fmla="*/ 12 h 12"/>
              <a:gd name="T4" fmla="*/ 907 w 90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7" h="12">
                <a:moveTo>
                  <a:pt x="0" y="0"/>
                </a:moveTo>
                <a:lnTo>
                  <a:pt x="0" y="12"/>
                </a:lnTo>
                <a:lnTo>
                  <a:pt x="907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48" name="Freeform 237"/>
          <p:cNvSpPr>
            <a:spLocks/>
          </p:cNvSpPr>
          <p:nvPr/>
        </p:nvSpPr>
        <p:spPr bwMode="auto">
          <a:xfrm>
            <a:off x="2767392" y="3455351"/>
            <a:ext cx="257543" cy="29766"/>
          </a:xfrm>
          <a:custGeom>
            <a:avLst/>
            <a:gdLst>
              <a:gd name="T0" fmla="*/ 0 w 105"/>
              <a:gd name="T1" fmla="*/ 0 h 19"/>
              <a:gd name="T2" fmla="*/ 0 w 105"/>
              <a:gd name="T3" fmla="*/ 19 h 19"/>
              <a:gd name="T4" fmla="*/ 105 w 105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19">
                <a:moveTo>
                  <a:pt x="0" y="0"/>
                </a:moveTo>
                <a:lnTo>
                  <a:pt x="0" y="19"/>
                </a:lnTo>
                <a:lnTo>
                  <a:pt x="105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49" name="Freeform 238"/>
          <p:cNvSpPr>
            <a:spLocks/>
          </p:cNvSpPr>
          <p:nvPr/>
        </p:nvSpPr>
        <p:spPr bwMode="auto">
          <a:xfrm>
            <a:off x="2693808" y="3419319"/>
            <a:ext cx="73583" cy="34465"/>
          </a:xfrm>
          <a:custGeom>
            <a:avLst/>
            <a:gdLst>
              <a:gd name="T0" fmla="*/ 0 w 30"/>
              <a:gd name="T1" fmla="*/ 0 h 22"/>
              <a:gd name="T2" fmla="*/ 0 w 30"/>
              <a:gd name="T3" fmla="*/ 22 h 22"/>
              <a:gd name="T4" fmla="*/ 30 w 30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22">
                <a:moveTo>
                  <a:pt x="0" y="0"/>
                </a:moveTo>
                <a:lnTo>
                  <a:pt x="0" y="22"/>
                </a:lnTo>
                <a:lnTo>
                  <a:pt x="30" y="2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0" name="Freeform 239"/>
          <p:cNvSpPr>
            <a:spLocks/>
          </p:cNvSpPr>
          <p:nvPr/>
        </p:nvSpPr>
        <p:spPr bwMode="auto">
          <a:xfrm>
            <a:off x="2468152" y="3369187"/>
            <a:ext cx="225656" cy="48566"/>
          </a:xfrm>
          <a:custGeom>
            <a:avLst/>
            <a:gdLst>
              <a:gd name="T0" fmla="*/ 0 w 92"/>
              <a:gd name="T1" fmla="*/ 0 h 31"/>
              <a:gd name="T2" fmla="*/ 0 w 92"/>
              <a:gd name="T3" fmla="*/ 31 h 31"/>
              <a:gd name="T4" fmla="*/ 92 w 92"/>
              <a:gd name="T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31">
                <a:moveTo>
                  <a:pt x="0" y="0"/>
                </a:moveTo>
                <a:lnTo>
                  <a:pt x="0" y="31"/>
                </a:lnTo>
                <a:lnTo>
                  <a:pt x="92" y="3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1" name="Freeform 240"/>
          <p:cNvSpPr>
            <a:spLocks/>
          </p:cNvSpPr>
          <p:nvPr/>
        </p:nvSpPr>
        <p:spPr bwMode="auto">
          <a:xfrm>
            <a:off x="2372495" y="3369187"/>
            <a:ext cx="95659" cy="111230"/>
          </a:xfrm>
          <a:custGeom>
            <a:avLst/>
            <a:gdLst>
              <a:gd name="T0" fmla="*/ 0 w 39"/>
              <a:gd name="T1" fmla="*/ 71 h 71"/>
              <a:gd name="T2" fmla="*/ 0 w 39"/>
              <a:gd name="T3" fmla="*/ 0 h 71"/>
              <a:gd name="T4" fmla="*/ 39 w 39"/>
              <a:gd name="T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71">
                <a:moveTo>
                  <a:pt x="0" y="71"/>
                </a:moveTo>
                <a:lnTo>
                  <a:pt x="0" y="0"/>
                </a:lnTo>
                <a:lnTo>
                  <a:pt x="3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2" name="Rectangle 241"/>
          <p:cNvSpPr>
            <a:spLocks noChangeArrowheads="1"/>
          </p:cNvSpPr>
          <p:nvPr/>
        </p:nvSpPr>
        <p:spPr bwMode="auto">
          <a:xfrm>
            <a:off x="5867400" y="351145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EU155270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53" name="Freeform 242"/>
          <p:cNvSpPr>
            <a:spLocks/>
          </p:cNvSpPr>
          <p:nvPr/>
        </p:nvSpPr>
        <p:spPr bwMode="auto">
          <a:xfrm>
            <a:off x="2585886" y="3547781"/>
            <a:ext cx="3273552" cy="45432"/>
          </a:xfrm>
          <a:custGeom>
            <a:avLst/>
            <a:gdLst>
              <a:gd name="T0" fmla="*/ 0 w 1409"/>
              <a:gd name="T1" fmla="*/ 29 h 29"/>
              <a:gd name="T2" fmla="*/ 0 w 1409"/>
              <a:gd name="T3" fmla="*/ 0 h 29"/>
              <a:gd name="T4" fmla="*/ 1409 w 1409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9" h="29">
                <a:moveTo>
                  <a:pt x="0" y="29"/>
                </a:moveTo>
                <a:lnTo>
                  <a:pt x="0" y="0"/>
                </a:lnTo>
                <a:lnTo>
                  <a:pt x="140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4" name="Rectangle 243"/>
          <p:cNvSpPr>
            <a:spLocks noChangeArrowheads="1"/>
          </p:cNvSpPr>
          <p:nvPr/>
        </p:nvSpPr>
        <p:spPr bwMode="auto">
          <a:xfrm>
            <a:off x="5795534" y="354901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EU256043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55" name="Freeform 244"/>
          <p:cNvSpPr>
            <a:spLocks/>
          </p:cNvSpPr>
          <p:nvPr/>
        </p:nvSpPr>
        <p:spPr bwMode="auto">
          <a:xfrm>
            <a:off x="2961162" y="3588513"/>
            <a:ext cx="2834640" cy="20366"/>
          </a:xfrm>
          <a:custGeom>
            <a:avLst/>
            <a:gdLst>
              <a:gd name="T0" fmla="*/ 0 w 1229"/>
              <a:gd name="T1" fmla="*/ 13 h 13"/>
              <a:gd name="T2" fmla="*/ 0 w 1229"/>
              <a:gd name="T3" fmla="*/ 0 h 13"/>
              <a:gd name="T4" fmla="*/ 1229 w 122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9" h="13">
                <a:moveTo>
                  <a:pt x="0" y="13"/>
                </a:moveTo>
                <a:lnTo>
                  <a:pt x="0" y="0"/>
                </a:lnTo>
                <a:lnTo>
                  <a:pt x="122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6" name="Rectangle 245"/>
          <p:cNvSpPr>
            <a:spLocks noChangeArrowheads="1"/>
          </p:cNvSpPr>
          <p:nvPr/>
        </p:nvSpPr>
        <p:spPr bwMode="auto">
          <a:xfrm>
            <a:off x="5562600" y="359131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EU155285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57" name="Freeform 246"/>
          <p:cNvSpPr>
            <a:spLocks/>
          </p:cNvSpPr>
          <p:nvPr/>
        </p:nvSpPr>
        <p:spPr bwMode="auto">
          <a:xfrm>
            <a:off x="2961162" y="3610446"/>
            <a:ext cx="2587752" cy="20366"/>
          </a:xfrm>
          <a:custGeom>
            <a:avLst/>
            <a:gdLst>
              <a:gd name="T0" fmla="*/ 0 w 1121"/>
              <a:gd name="T1" fmla="*/ 0 h 13"/>
              <a:gd name="T2" fmla="*/ 0 w 1121"/>
              <a:gd name="T3" fmla="*/ 13 h 13"/>
              <a:gd name="T4" fmla="*/ 1121 w 112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1" h="13">
                <a:moveTo>
                  <a:pt x="0" y="0"/>
                </a:moveTo>
                <a:lnTo>
                  <a:pt x="0" y="13"/>
                </a:lnTo>
                <a:lnTo>
                  <a:pt x="1121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8" name="Freeform 247"/>
          <p:cNvSpPr>
            <a:spLocks/>
          </p:cNvSpPr>
          <p:nvPr/>
        </p:nvSpPr>
        <p:spPr bwMode="auto">
          <a:xfrm>
            <a:off x="2791919" y="3608880"/>
            <a:ext cx="169243" cy="31332"/>
          </a:xfrm>
          <a:custGeom>
            <a:avLst/>
            <a:gdLst>
              <a:gd name="T0" fmla="*/ 0 w 69"/>
              <a:gd name="T1" fmla="*/ 20 h 20"/>
              <a:gd name="T2" fmla="*/ 0 w 69"/>
              <a:gd name="T3" fmla="*/ 0 h 20"/>
              <a:gd name="T4" fmla="*/ 69 w 69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" h="20">
                <a:moveTo>
                  <a:pt x="0" y="20"/>
                </a:moveTo>
                <a:lnTo>
                  <a:pt x="0" y="0"/>
                </a:lnTo>
                <a:lnTo>
                  <a:pt x="6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59" name="Rectangle 248"/>
          <p:cNvSpPr>
            <a:spLocks noChangeArrowheads="1"/>
          </p:cNvSpPr>
          <p:nvPr/>
        </p:nvSpPr>
        <p:spPr bwMode="auto">
          <a:xfrm>
            <a:off x="5940069" y="3632044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FJ024275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60" name="Freeform 249"/>
          <p:cNvSpPr>
            <a:spLocks/>
          </p:cNvSpPr>
          <p:nvPr/>
        </p:nvSpPr>
        <p:spPr bwMode="auto">
          <a:xfrm>
            <a:off x="2791919" y="3641778"/>
            <a:ext cx="3136392" cy="29766"/>
          </a:xfrm>
          <a:custGeom>
            <a:avLst/>
            <a:gdLst>
              <a:gd name="T0" fmla="*/ 0 w 1352"/>
              <a:gd name="T1" fmla="*/ 0 h 19"/>
              <a:gd name="T2" fmla="*/ 0 w 1352"/>
              <a:gd name="T3" fmla="*/ 19 h 19"/>
              <a:gd name="T4" fmla="*/ 1352 w 135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2" h="19">
                <a:moveTo>
                  <a:pt x="0" y="0"/>
                </a:moveTo>
                <a:lnTo>
                  <a:pt x="0" y="19"/>
                </a:lnTo>
                <a:lnTo>
                  <a:pt x="1352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1" name="Freeform 250"/>
          <p:cNvSpPr>
            <a:spLocks/>
          </p:cNvSpPr>
          <p:nvPr/>
        </p:nvSpPr>
        <p:spPr bwMode="auto">
          <a:xfrm>
            <a:off x="2585886" y="3594780"/>
            <a:ext cx="206034" cy="45432"/>
          </a:xfrm>
          <a:custGeom>
            <a:avLst/>
            <a:gdLst>
              <a:gd name="T0" fmla="*/ 0 w 84"/>
              <a:gd name="T1" fmla="*/ 0 h 29"/>
              <a:gd name="T2" fmla="*/ 0 w 84"/>
              <a:gd name="T3" fmla="*/ 29 h 29"/>
              <a:gd name="T4" fmla="*/ 84 w 84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29">
                <a:moveTo>
                  <a:pt x="0" y="0"/>
                </a:moveTo>
                <a:lnTo>
                  <a:pt x="0" y="29"/>
                </a:lnTo>
                <a:lnTo>
                  <a:pt x="84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2" name="Freeform 251"/>
          <p:cNvSpPr>
            <a:spLocks/>
          </p:cNvSpPr>
          <p:nvPr/>
        </p:nvSpPr>
        <p:spPr bwMode="auto">
          <a:xfrm>
            <a:off x="2372495" y="3481983"/>
            <a:ext cx="213393" cy="111230"/>
          </a:xfrm>
          <a:custGeom>
            <a:avLst/>
            <a:gdLst>
              <a:gd name="T0" fmla="*/ 0 w 87"/>
              <a:gd name="T1" fmla="*/ 0 h 71"/>
              <a:gd name="T2" fmla="*/ 0 w 87"/>
              <a:gd name="T3" fmla="*/ 71 h 71"/>
              <a:gd name="T4" fmla="*/ 87 w 87"/>
              <a:gd name="T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7" h="71">
                <a:moveTo>
                  <a:pt x="0" y="0"/>
                </a:moveTo>
                <a:lnTo>
                  <a:pt x="0" y="71"/>
                </a:lnTo>
                <a:lnTo>
                  <a:pt x="87" y="7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3" name="Freeform 252"/>
          <p:cNvSpPr>
            <a:spLocks/>
          </p:cNvSpPr>
          <p:nvPr/>
        </p:nvSpPr>
        <p:spPr bwMode="auto">
          <a:xfrm>
            <a:off x="2217969" y="3481983"/>
            <a:ext cx="154526" cy="169194"/>
          </a:xfrm>
          <a:custGeom>
            <a:avLst/>
            <a:gdLst>
              <a:gd name="T0" fmla="*/ 0 w 63"/>
              <a:gd name="T1" fmla="*/ 108 h 108"/>
              <a:gd name="T2" fmla="*/ 0 w 63"/>
              <a:gd name="T3" fmla="*/ 0 h 108"/>
              <a:gd name="T4" fmla="*/ 63 w 63"/>
              <a:gd name="T5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108">
                <a:moveTo>
                  <a:pt x="0" y="108"/>
                </a:moveTo>
                <a:lnTo>
                  <a:pt x="0" y="0"/>
                </a:lnTo>
                <a:lnTo>
                  <a:pt x="6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4" name="Rectangle 253"/>
          <p:cNvSpPr>
            <a:spLocks noChangeArrowheads="1"/>
          </p:cNvSpPr>
          <p:nvPr/>
        </p:nvSpPr>
        <p:spPr bwMode="auto">
          <a:xfrm>
            <a:off x="4910898" y="367116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1991 EU255978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65" name="Freeform 254"/>
          <p:cNvSpPr>
            <a:spLocks/>
          </p:cNvSpPr>
          <p:nvPr/>
        </p:nvSpPr>
        <p:spPr bwMode="auto">
          <a:xfrm>
            <a:off x="3093612" y="3712276"/>
            <a:ext cx="1810512" cy="20366"/>
          </a:xfrm>
          <a:custGeom>
            <a:avLst/>
            <a:gdLst>
              <a:gd name="T0" fmla="*/ 0 w 798"/>
              <a:gd name="T1" fmla="*/ 13 h 13"/>
              <a:gd name="T2" fmla="*/ 0 w 798"/>
              <a:gd name="T3" fmla="*/ 0 h 13"/>
              <a:gd name="T4" fmla="*/ 798 w 798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8" h="13">
                <a:moveTo>
                  <a:pt x="0" y="13"/>
                </a:moveTo>
                <a:lnTo>
                  <a:pt x="0" y="0"/>
                </a:lnTo>
                <a:lnTo>
                  <a:pt x="79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6" name="Rectangle 255"/>
          <p:cNvSpPr>
            <a:spLocks noChangeArrowheads="1"/>
          </p:cNvSpPr>
          <p:nvPr/>
        </p:nvSpPr>
        <p:spPr bwMode="auto">
          <a:xfrm>
            <a:off x="5681566" y="372142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EU781774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67" name="Freeform 256"/>
          <p:cNvSpPr>
            <a:spLocks/>
          </p:cNvSpPr>
          <p:nvPr/>
        </p:nvSpPr>
        <p:spPr bwMode="auto">
          <a:xfrm>
            <a:off x="3093612" y="3734209"/>
            <a:ext cx="2578608" cy="20366"/>
          </a:xfrm>
          <a:custGeom>
            <a:avLst/>
            <a:gdLst>
              <a:gd name="T0" fmla="*/ 0 w 1121"/>
              <a:gd name="T1" fmla="*/ 0 h 13"/>
              <a:gd name="T2" fmla="*/ 0 w 1121"/>
              <a:gd name="T3" fmla="*/ 13 h 13"/>
              <a:gd name="T4" fmla="*/ 1121 w 112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1" h="13">
                <a:moveTo>
                  <a:pt x="0" y="0"/>
                </a:moveTo>
                <a:lnTo>
                  <a:pt x="0" y="13"/>
                </a:lnTo>
                <a:lnTo>
                  <a:pt x="1121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8" name="Freeform 257"/>
          <p:cNvSpPr>
            <a:spLocks/>
          </p:cNvSpPr>
          <p:nvPr/>
        </p:nvSpPr>
        <p:spPr bwMode="auto">
          <a:xfrm>
            <a:off x="2725695" y="3734209"/>
            <a:ext cx="367917" cy="29766"/>
          </a:xfrm>
          <a:custGeom>
            <a:avLst/>
            <a:gdLst>
              <a:gd name="T0" fmla="*/ 0 w 150"/>
              <a:gd name="T1" fmla="*/ 19 h 19"/>
              <a:gd name="T2" fmla="*/ 0 w 150"/>
              <a:gd name="T3" fmla="*/ 0 h 19"/>
              <a:gd name="T4" fmla="*/ 150 w 150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19">
                <a:moveTo>
                  <a:pt x="0" y="19"/>
                </a:moveTo>
                <a:lnTo>
                  <a:pt x="0" y="0"/>
                </a:lnTo>
                <a:lnTo>
                  <a:pt x="15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69" name="Rectangle 258"/>
          <p:cNvSpPr>
            <a:spLocks noChangeArrowheads="1"/>
          </p:cNvSpPr>
          <p:nvPr/>
        </p:nvSpPr>
        <p:spPr bwMode="auto">
          <a:xfrm>
            <a:off x="4834698" y="375898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EU482889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70" name="Freeform 259"/>
          <p:cNvSpPr>
            <a:spLocks/>
          </p:cNvSpPr>
          <p:nvPr/>
        </p:nvSpPr>
        <p:spPr bwMode="auto">
          <a:xfrm>
            <a:off x="2725695" y="3765541"/>
            <a:ext cx="2112264" cy="29766"/>
          </a:xfrm>
          <a:custGeom>
            <a:avLst/>
            <a:gdLst>
              <a:gd name="T0" fmla="*/ 0 w 921"/>
              <a:gd name="T1" fmla="*/ 0 h 19"/>
              <a:gd name="T2" fmla="*/ 0 w 921"/>
              <a:gd name="T3" fmla="*/ 19 h 19"/>
              <a:gd name="T4" fmla="*/ 921 w 92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1" h="19">
                <a:moveTo>
                  <a:pt x="0" y="0"/>
                </a:moveTo>
                <a:lnTo>
                  <a:pt x="0" y="19"/>
                </a:lnTo>
                <a:lnTo>
                  <a:pt x="921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71" name="Freeform 260"/>
          <p:cNvSpPr>
            <a:spLocks/>
          </p:cNvSpPr>
          <p:nvPr/>
        </p:nvSpPr>
        <p:spPr bwMode="auto">
          <a:xfrm>
            <a:off x="2612867" y="3763974"/>
            <a:ext cx="112828" cy="59531"/>
          </a:xfrm>
          <a:custGeom>
            <a:avLst/>
            <a:gdLst>
              <a:gd name="T0" fmla="*/ 0 w 46"/>
              <a:gd name="T1" fmla="*/ 38 h 38"/>
              <a:gd name="T2" fmla="*/ 0 w 46"/>
              <a:gd name="T3" fmla="*/ 0 h 38"/>
              <a:gd name="T4" fmla="*/ 46 w 46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38">
                <a:moveTo>
                  <a:pt x="0" y="38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72" name="Rectangle 261"/>
          <p:cNvSpPr>
            <a:spLocks noChangeArrowheads="1"/>
          </p:cNvSpPr>
          <p:nvPr/>
        </p:nvSpPr>
        <p:spPr bwMode="auto">
          <a:xfrm>
            <a:off x="5736670" y="380445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EU256009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73" name="Freeform 262"/>
          <p:cNvSpPr>
            <a:spLocks/>
          </p:cNvSpPr>
          <p:nvPr/>
        </p:nvSpPr>
        <p:spPr bwMode="auto">
          <a:xfrm>
            <a:off x="2767392" y="3837605"/>
            <a:ext cx="2962656" cy="45432"/>
          </a:xfrm>
          <a:custGeom>
            <a:avLst/>
            <a:gdLst>
              <a:gd name="T0" fmla="*/ 0 w 1281"/>
              <a:gd name="T1" fmla="*/ 29 h 29"/>
              <a:gd name="T2" fmla="*/ 0 w 1281"/>
              <a:gd name="T3" fmla="*/ 0 h 29"/>
              <a:gd name="T4" fmla="*/ 1281 w 1281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1" h="29">
                <a:moveTo>
                  <a:pt x="0" y="29"/>
                </a:moveTo>
                <a:lnTo>
                  <a:pt x="0" y="0"/>
                </a:lnTo>
                <a:lnTo>
                  <a:pt x="128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74" name="Rectangle 263"/>
          <p:cNvSpPr>
            <a:spLocks noChangeArrowheads="1"/>
          </p:cNvSpPr>
          <p:nvPr/>
        </p:nvSpPr>
        <p:spPr bwMode="auto">
          <a:xfrm>
            <a:off x="5795534" y="384201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EU569723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75" name="Freeform 264"/>
          <p:cNvSpPr>
            <a:spLocks/>
          </p:cNvSpPr>
          <p:nvPr/>
        </p:nvSpPr>
        <p:spPr bwMode="auto">
          <a:xfrm>
            <a:off x="3255496" y="3878337"/>
            <a:ext cx="2532888" cy="20366"/>
          </a:xfrm>
          <a:custGeom>
            <a:avLst/>
            <a:gdLst>
              <a:gd name="T0" fmla="*/ 0 w 1109"/>
              <a:gd name="T1" fmla="*/ 13 h 13"/>
              <a:gd name="T2" fmla="*/ 0 w 1109"/>
              <a:gd name="T3" fmla="*/ 0 h 13"/>
              <a:gd name="T4" fmla="*/ 1109 w 110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9" h="13">
                <a:moveTo>
                  <a:pt x="0" y="13"/>
                </a:moveTo>
                <a:lnTo>
                  <a:pt x="0" y="0"/>
                </a:lnTo>
                <a:lnTo>
                  <a:pt x="110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76" name="Rectangle 265"/>
          <p:cNvSpPr>
            <a:spLocks noChangeArrowheads="1"/>
          </p:cNvSpPr>
          <p:nvPr/>
        </p:nvSpPr>
        <p:spPr bwMode="auto">
          <a:xfrm>
            <a:off x="5940069" y="3884311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FJ024281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77" name="Freeform 266"/>
          <p:cNvSpPr>
            <a:spLocks/>
          </p:cNvSpPr>
          <p:nvPr/>
        </p:nvSpPr>
        <p:spPr bwMode="auto">
          <a:xfrm>
            <a:off x="3255496" y="3900270"/>
            <a:ext cx="2679192" cy="18799"/>
          </a:xfrm>
          <a:custGeom>
            <a:avLst/>
            <a:gdLst>
              <a:gd name="T0" fmla="*/ 0 w 1163"/>
              <a:gd name="T1" fmla="*/ 0 h 12"/>
              <a:gd name="T2" fmla="*/ 0 w 1163"/>
              <a:gd name="T3" fmla="*/ 12 h 12"/>
              <a:gd name="T4" fmla="*/ 1163 w 116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3" h="12">
                <a:moveTo>
                  <a:pt x="0" y="0"/>
                </a:moveTo>
                <a:lnTo>
                  <a:pt x="0" y="12"/>
                </a:lnTo>
                <a:lnTo>
                  <a:pt x="1163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78" name="Freeform 267"/>
          <p:cNvSpPr>
            <a:spLocks/>
          </p:cNvSpPr>
          <p:nvPr/>
        </p:nvSpPr>
        <p:spPr bwMode="auto">
          <a:xfrm>
            <a:off x="2799279" y="3898703"/>
            <a:ext cx="456217" cy="29766"/>
          </a:xfrm>
          <a:custGeom>
            <a:avLst/>
            <a:gdLst>
              <a:gd name="T0" fmla="*/ 0 w 186"/>
              <a:gd name="T1" fmla="*/ 19 h 19"/>
              <a:gd name="T2" fmla="*/ 0 w 186"/>
              <a:gd name="T3" fmla="*/ 0 h 19"/>
              <a:gd name="T4" fmla="*/ 186 w 18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6" h="19">
                <a:moveTo>
                  <a:pt x="0" y="19"/>
                </a:moveTo>
                <a:lnTo>
                  <a:pt x="0" y="0"/>
                </a:lnTo>
                <a:lnTo>
                  <a:pt x="18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79" name="Rectangle 268"/>
          <p:cNvSpPr>
            <a:spLocks noChangeArrowheads="1"/>
          </p:cNvSpPr>
          <p:nvPr/>
        </p:nvSpPr>
        <p:spPr bwMode="auto">
          <a:xfrm>
            <a:off x="5562600" y="392504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EU256019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80" name="Freeform 269"/>
          <p:cNvSpPr>
            <a:spLocks/>
          </p:cNvSpPr>
          <p:nvPr/>
        </p:nvSpPr>
        <p:spPr bwMode="auto">
          <a:xfrm>
            <a:off x="2799279" y="3931602"/>
            <a:ext cx="2752344" cy="29766"/>
          </a:xfrm>
          <a:custGeom>
            <a:avLst/>
            <a:gdLst>
              <a:gd name="T0" fmla="*/ 0 w 1188"/>
              <a:gd name="T1" fmla="*/ 0 h 19"/>
              <a:gd name="T2" fmla="*/ 0 w 1188"/>
              <a:gd name="T3" fmla="*/ 19 h 19"/>
              <a:gd name="T4" fmla="*/ 1188 w 118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8" h="19">
                <a:moveTo>
                  <a:pt x="0" y="0"/>
                </a:moveTo>
                <a:lnTo>
                  <a:pt x="0" y="19"/>
                </a:lnTo>
                <a:lnTo>
                  <a:pt x="1188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1" name="Freeform 270"/>
          <p:cNvSpPr>
            <a:spLocks/>
          </p:cNvSpPr>
          <p:nvPr/>
        </p:nvSpPr>
        <p:spPr bwMode="auto">
          <a:xfrm>
            <a:off x="2767392" y="3884604"/>
            <a:ext cx="31887" cy="45432"/>
          </a:xfrm>
          <a:custGeom>
            <a:avLst/>
            <a:gdLst>
              <a:gd name="T0" fmla="*/ 0 w 13"/>
              <a:gd name="T1" fmla="*/ 0 h 29"/>
              <a:gd name="T2" fmla="*/ 0 w 13"/>
              <a:gd name="T3" fmla="*/ 29 h 29"/>
              <a:gd name="T4" fmla="*/ 13 w 13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29">
                <a:moveTo>
                  <a:pt x="0" y="0"/>
                </a:moveTo>
                <a:lnTo>
                  <a:pt x="0" y="29"/>
                </a:lnTo>
                <a:lnTo>
                  <a:pt x="13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2" name="Freeform 271"/>
          <p:cNvSpPr>
            <a:spLocks/>
          </p:cNvSpPr>
          <p:nvPr/>
        </p:nvSpPr>
        <p:spPr bwMode="auto">
          <a:xfrm>
            <a:off x="2612867" y="3825072"/>
            <a:ext cx="154526" cy="57965"/>
          </a:xfrm>
          <a:custGeom>
            <a:avLst/>
            <a:gdLst>
              <a:gd name="T0" fmla="*/ 0 w 63"/>
              <a:gd name="T1" fmla="*/ 0 h 37"/>
              <a:gd name="T2" fmla="*/ 0 w 63"/>
              <a:gd name="T3" fmla="*/ 37 h 37"/>
              <a:gd name="T4" fmla="*/ 63 w 63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37">
                <a:moveTo>
                  <a:pt x="0" y="0"/>
                </a:moveTo>
                <a:lnTo>
                  <a:pt x="0" y="37"/>
                </a:lnTo>
                <a:lnTo>
                  <a:pt x="63" y="3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3" name="Freeform 272"/>
          <p:cNvSpPr>
            <a:spLocks/>
          </p:cNvSpPr>
          <p:nvPr/>
        </p:nvSpPr>
        <p:spPr bwMode="auto">
          <a:xfrm>
            <a:off x="2217969" y="3652745"/>
            <a:ext cx="394898" cy="170761"/>
          </a:xfrm>
          <a:custGeom>
            <a:avLst/>
            <a:gdLst>
              <a:gd name="T0" fmla="*/ 0 w 161"/>
              <a:gd name="T1" fmla="*/ 0 h 109"/>
              <a:gd name="T2" fmla="*/ 0 w 161"/>
              <a:gd name="T3" fmla="*/ 109 h 109"/>
              <a:gd name="T4" fmla="*/ 161 w 161"/>
              <a:gd name="T5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" h="109">
                <a:moveTo>
                  <a:pt x="0" y="0"/>
                </a:moveTo>
                <a:lnTo>
                  <a:pt x="0" y="109"/>
                </a:lnTo>
                <a:lnTo>
                  <a:pt x="161" y="10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4" name="Freeform 273"/>
          <p:cNvSpPr>
            <a:spLocks/>
          </p:cNvSpPr>
          <p:nvPr/>
        </p:nvSpPr>
        <p:spPr bwMode="auto">
          <a:xfrm>
            <a:off x="2026652" y="3652745"/>
            <a:ext cx="191317" cy="233426"/>
          </a:xfrm>
          <a:custGeom>
            <a:avLst/>
            <a:gdLst>
              <a:gd name="T0" fmla="*/ 0 w 78"/>
              <a:gd name="T1" fmla="*/ 149 h 149"/>
              <a:gd name="T2" fmla="*/ 0 w 78"/>
              <a:gd name="T3" fmla="*/ 0 h 149"/>
              <a:gd name="T4" fmla="*/ 78 w 78"/>
              <a:gd name="T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149">
                <a:moveTo>
                  <a:pt x="0" y="149"/>
                </a:moveTo>
                <a:lnTo>
                  <a:pt x="0" y="0"/>
                </a:lnTo>
                <a:lnTo>
                  <a:pt x="7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5" name="Rectangle 274"/>
          <p:cNvSpPr>
            <a:spLocks noChangeArrowheads="1"/>
          </p:cNvSpPr>
          <p:nvPr/>
        </p:nvSpPr>
        <p:spPr bwMode="auto">
          <a:xfrm>
            <a:off x="5867400" y="396260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EU155236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86" name="Freeform 275"/>
          <p:cNvSpPr>
            <a:spLocks/>
          </p:cNvSpPr>
          <p:nvPr/>
        </p:nvSpPr>
        <p:spPr bwMode="auto">
          <a:xfrm>
            <a:off x="2880220" y="4002099"/>
            <a:ext cx="2980944" cy="119063"/>
          </a:xfrm>
          <a:custGeom>
            <a:avLst/>
            <a:gdLst>
              <a:gd name="T0" fmla="*/ 0 w 1287"/>
              <a:gd name="T1" fmla="*/ 76 h 76"/>
              <a:gd name="T2" fmla="*/ 0 w 1287"/>
              <a:gd name="T3" fmla="*/ 0 h 76"/>
              <a:gd name="T4" fmla="*/ 1287 w 1287"/>
              <a:gd name="T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7" h="76">
                <a:moveTo>
                  <a:pt x="0" y="76"/>
                </a:moveTo>
                <a:lnTo>
                  <a:pt x="0" y="0"/>
                </a:lnTo>
                <a:lnTo>
                  <a:pt x="128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7" name="Rectangle 276"/>
          <p:cNvSpPr>
            <a:spLocks noChangeArrowheads="1"/>
          </p:cNvSpPr>
          <p:nvPr/>
        </p:nvSpPr>
        <p:spPr bwMode="auto">
          <a:xfrm>
            <a:off x="5562600" y="401442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EU256097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88" name="Freeform 277"/>
          <p:cNvSpPr>
            <a:spLocks/>
          </p:cNvSpPr>
          <p:nvPr/>
        </p:nvSpPr>
        <p:spPr bwMode="auto">
          <a:xfrm>
            <a:off x="3201535" y="4044398"/>
            <a:ext cx="2350008" cy="45432"/>
          </a:xfrm>
          <a:custGeom>
            <a:avLst/>
            <a:gdLst>
              <a:gd name="T0" fmla="*/ 0 w 1218"/>
              <a:gd name="T1" fmla="*/ 29 h 29"/>
              <a:gd name="T2" fmla="*/ 0 w 1218"/>
              <a:gd name="T3" fmla="*/ 0 h 29"/>
              <a:gd name="T4" fmla="*/ 1218 w 1218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8" h="29">
                <a:moveTo>
                  <a:pt x="0" y="29"/>
                </a:moveTo>
                <a:lnTo>
                  <a:pt x="0" y="0"/>
                </a:lnTo>
                <a:lnTo>
                  <a:pt x="121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89" name="Rectangle 278"/>
          <p:cNvSpPr>
            <a:spLocks noChangeArrowheads="1"/>
          </p:cNvSpPr>
          <p:nvPr/>
        </p:nvSpPr>
        <p:spPr bwMode="auto">
          <a:xfrm>
            <a:off x="5940069" y="4048805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FJ024087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90" name="Freeform 279"/>
          <p:cNvSpPr>
            <a:spLocks/>
          </p:cNvSpPr>
          <p:nvPr/>
        </p:nvSpPr>
        <p:spPr bwMode="auto">
          <a:xfrm>
            <a:off x="3635676" y="4085130"/>
            <a:ext cx="2295144" cy="20366"/>
          </a:xfrm>
          <a:custGeom>
            <a:avLst/>
            <a:gdLst>
              <a:gd name="T0" fmla="*/ 0 w 1203"/>
              <a:gd name="T1" fmla="*/ 13 h 13"/>
              <a:gd name="T2" fmla="*/ 0 w 1203"/>
              <a:gd name="T3" fmla="*/ 0 h 13"/>
              <a:gd name="T4" fmla="*/ 1203 w 1203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3" h="13">
                <a:moveTo>
                  <a:pt x="0" y="13"/>
                </a:moveTo>
                <a:lnTo>
                  <a:pt x="0" y="0"/>
                </a:lnTo>
                <a:lnTo>
                  <a:pt x="120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91" name="Rectangle 280"/>
          <p:cNvSpPr>
            <a:spLocks noChangeArrowheads="1"/>
          </p:cNvSpPr>
          <p:nvPr/>
        </p:nvSpPr>
        <p:spPr bwMode="auto">
          <a:xfrm>
            <a:off x="5562600" y="4087929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EU155216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92" name="Freeform 281"/>
          <p:cNvSpPr>
            <a:spLocks/>
          </p:cNvSpPr>
          <p:nvPr/>
        </p:nvSpPr>
        <p:spPr bwMode="auto">
          <a:xfrm>
            <a:off x="3635676" y="4107063"/>
            <a:ext cx="1920240" cy="18799"/>
          </a:xfrm>
          <a:custGeom>
            <a:avLst/>
            <a:gdLst>
              <a:gd name="T0" fmla="*/ 0 w 1041"/>
              <a:gd name="T1" fmla="*/ 0 h 12"/>
              <a:gd name="T2" fmla="*/ 0 w 1041"/>
              <a:gd name="T3" fmla="*/ 12 h 12"/>
              <a:gd name="T4" fmla="*/ 1041 w 104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1" h="12">
                <a:moveTo>
                  <a:pt x="0" y="0"/>
                </a:moveTo>
                <a:lnTo>
                  <a:pt x="0" y="12"/>
                </a:lnTo>
                <a:lnTo>
                  <a:pt x="1041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93" name="Freeform 282"/>
          <p:cNvSpPr>
            <a:spLocks/>
          </p:cNvSpPr>
          <p:nvPr/>
        </p:nvSpPr>
        <p:spPr bwMode="auto">
          <a:xfrm>
            <a:off x="3304551" y="4105495"/>
            <a:ext cx="331126" cy="29766"/>
          </a:xfrm>
          <a:custGeom>
            <a:avLst/>
            <a:gdLst>
              <a:gd name="T0" fmla="*/ 0 w 135"/>
              <a:gd name="T1" fmla="*/ 19 h 19"/>
              <a:gd name="T2" fmla="*/ 0 w 135"/>
              <a:gd name="T3" fmla="*/ 0 h 19"/>
              <a:gd name="T4" fmla="*/ 135 w 13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" h="19">
                <a:moveTo>
                  <a:pt x="0" y="19"/>
                </a:moveTo>
                <a:lnTo>
                  <a:pt x="0" y="0"/>
                </a:lnTo>
                <a:lnTo>
                  <a:pt x="13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94" name="Rectangle 283"/>
          <p:cNvSpPr>
            <a:spLocks noChangeArrowheads="1"/>
          </p:cNvSpPr>
          <p:nvPr/>
        </p:nvSpPr>
        <p:spPr bwMode="auto">
          <a:xfrm>
            <a:off x="5609700" y="413818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EU239716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95" name="Freeform 284"/>
          <p:cNvSpPr>
            <a:spLocks/>
          </p:cNvSpPr>
          <p:nvPr/>
        </p:nvSpPr>
        <p:spPr bwMode="auto">
          <a:xfrm>
            <a:off x="3304551" y="4138395"/>
            <a:ext cx="2304288" cy="29766"/>
          </a:xfrm>
          <a:custGeom>
            <a:avLst/>
            <a:gdLst>
              <a:gd name="T0" fmla="*/ 0 w 1203"/>
              <a:gd name="T1" fmla="*/ 0 h 19"/>
              <a:gd name="T2" fmla="*/ 0 w 1203"/>
              <a:gd name="T3" fmla="*/ 19 h 19"/>
              <a:gd name="T4" fmla="*/ 1203 w 1203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3" h="19">
                <a:moveTo>
                  <a:pt x="0" y="0"/>
                </a:moveTo>
                <a:lnTo>
                  <a:pt x="0" y="19"/>
                </a:lnTo>
                <a:lnTo>
                  <a:pt x="1203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96" name="Freeform 285"/>
          <p:cNvSpPr>
            <a:spLocks/>
          </p:cNvSpPr>
          <p:nvPr/>
        </p:nvSpPr>
        <p:spPr bwMode="auto">
          <a:xfrm>
            <a:off x="3201535" y="4091396"/>
            <a:ext cx="103017" cy="45432"/>
          </a:xfrm>
          <a:custGeom>
            <a:avLst/>
            <a:gdLst>
              <a:gd name="T0" fmla="*/ 0 w 42"/>
              <a:gd name="T1" fmla="*/ 0 h 29"/>
              <a:gd name="T2" fmla="*/ 0 w 42"/>
              <a:gd name="T3" fmla="*/ 29 h 29"/>
              <a:gd name="T4" fmla="*/ 42 w 42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29">
                <a:moveTo>
                  <a:pt x="0" y="0"/>
                </a:moveTo>
                <a:lnTo>
                  <a:pt x="0" y="29"/>
                </a:lnTo>
                <a:lnTo>
                  <a:pt x="42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97" name="Freeform 286"/>
          <p:cNvSpPr>
            <a:spLocks/>
          </p:cNvSpPr>
          <p:nvPr/>
        </p:nvSpPr>
        <p:spPr bwMode="auto">
          <a:xfrm>
            <a:off x="2880220" y="4089829"/>
            <a:ext cx="321315" cy="75197"/>
          </a:xfrm>
          <a:custGeom>
            <a:avLst/>
            <a:gdLst>
              <a:gd name="T0" fmla="*/ 0 w 131"/>
              <a:gd name="T1" fmla="*/ 48 h 48"/>
              <a:gd name="T2" fmla="*/ 0 w 131"/>
              <a:gd name="T3" fmla="*/ 0 h 48"/>
              <a:gd name="T4" fmla="*/ 131 w 131"/>
              <a:gd name="T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48">
                <a:moveTo>
                  <a:pt x="0" y="48"/>
                </a:moveTo>
                <a:lnTo>
                  <a:pt x="0" y="0"/>
                </a:lnTo>
                <a:lnTo>
                  <a:pt x="13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98" name="Rectangle 287"/>
          <p:cNvSpPr>
            <a:spLocks noChangeArrowheads="1"/>
          </p:cNvSpPr>
          <p:nvPr/>
        </p:nvSpPr>
        <p:spPr bwMode="auto">
          <a:xfrm>
            <a:off x="5562600" y="417891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EU155284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99" name="Freeform 288"/>
          <p:cNvSpPr>
            <a:spLocks/>
          </p:cNvSpPr>
          <p:nvPr/>
        </p:nvSpPr>
        <p:spPr bwMode="auto">
          <a:xfrm>
            <a:off x="3172101" y="4208892"/>
            <a:ext cx="2386584" cy="31332"/>
          </a:xfrm>
          <a:custGeom>
            <a:avLst/>
            <a:gdLst>
              <a:gd name="T0" fmla="*/ 0 w 1230"/>
              <a:gd name="T1" fmla="*/ 20 h 20"/>
              <a:gd name="T2" fmla="*/ 0 w 1230"/>
              <a:gd name="T3" fmla="*/ 0 h 20"/>
              <a:gd name="T4" fmla="*/ 1230 w 1230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0" h="20">
                <a:moveTo>
                  <a:pt x="0" y="20"/>
                </a:moveTo>
                <a:lnTo>
                  <a:pt x="0" y="0"/>
                </a:lnTo>
                <a:lnTo>
                  <a:pt x="123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0" name="Rectangle 289"/>
          <p:cNvSpPr>
            <a:spLocks noChangeArrowheads="1"/>
          </p:cNvSpPr>
          <p:nvPr/>
        </p:nvSpPr>
        <p:spPr bwMode="auto">
          <a:xfrm>
            <a:off x="4800600" y="421486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EU482852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01" name="Freeform 290"/>
          <p:cNvSpPr>
            <a:spLocks/>
          </p:cNvSpPr>
          <p:nvPr/>
        </p:nvSpPr>
        <p:spPr bwMode="auto">
          <a:xfrm>
            <a:off x="3542470" y="4251191"/>
            <a:ext cx="1252728" cy="18799"/>
          </a:xfrm>
          <a:custGeom>
            <a:avLst/>
            <a:gdLst>
              <a:gd name="T0" fmla="*/ 0 w 756"/>
              <a:gd name="T1" fmla="*/ 12 h 12"/>
              <a:gd name="T2" fmla="*/ 0 w 756"/>
              <a:gd name="T3" fmla="*/ 0 h 12"/>
              <a:gd name="T4" fmla="*/ 756 w 75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6" h="12">
                <a:moveTo>
                  <a:pt x="0" y="12"/>
                </a:moveTo>
                <a:lnTo>
                  <a:pt x="0" y="0"/>
                </a:lnTo>
                <a:lnTo>
                  <a:pt x="7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2" name="Rectangle 291"/>
          <p:cNvSpPr>
            <a:spLocks noChangeArrowheads="1"/>
          </p:cNvSpPr>
          <p:nvPr/>
        </p:nvSpPr>
        <p:spPr bwMode="auto">
          <a:xfrm>
            <a:off x="4800600" y="426512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EU155342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03" name="Freeform 292"/>
          <p:cNvSpPr>
            <a:spLocks/>
          </p:cNvSpPr>
          <p:nvPr/>
        </p:nvSpPr>
        <p:spPr bwMode="auto">
          <a:xfrm>
            <a:off x="3542470" y="4271556"/>
            <a:ext cx="1252728" cy="20366"/>
          </a:xfrm>
          <a:custGeom>
            <a:avLst/>
            <a:gdLst>
              <a:gd name="T0" fmla="*/ 0 w 756"/>
              <a:gd name="T1" fmla="*/ 0 h 13"/>
              <a:gd name="T2" fmla="*/ 0 w 756"/>
              <a:gd name="T3" fmla="*/ 13 h 13"/>
              <a:gd name="T4" fmla="*/ 756 w 75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6" h="13">
                <a:moveTo>
                  <a:pt x="0" y="0"/>
                </a:moveTo>
                <a:lnTo>
                  <a:pt x="0" y="13"/>
                </a:lnTo>
                <a:lnTo>
                  <a:pt x="75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4" name="Freeform 293"/>
          <p:cNvSpPr>
            <a:spLocks/>
          </p:cNvSpPr>
          <p:nvPr/>
        </p:nvSpPr>
        <p:spPr bwMode="auto">
          <a:xfrm>
            <a:off x="3172101" y="4241791"/>
            <a:ext cx="370371" cy="29766"/>
          </a:xfrm>
          <a:custGeom>
            <a:avLst/>
            <a:gdLst>
              <a:gd name="T0" fmla="*/ 0 w 151"/>
              <a:gd name="T1" fmla="*/ 0 h 19"/>
              <a:gd name="T2" fmla="*/ 0 w 151"/>
              <a:gd name="T3" fmla="*/ 19 h 19"/>
              <a:gd name="T4" fmla="*/ 151 w 15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" h="19">
                <a:moveTo>
                  <a:pt x="0" y="0"/>
                </a:moveTo>
                <a:lnTo>
                  <a:pt x="0" y="19"/>
                </a:lnTo>
                <a:lnTo>
                  <a:pt x="151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5" name="Freeform 294"/>
          <p:cNvSpPr>
            <a:spLocks/>
          </p:cNvSpPr>
          <p:nvPr/>
        </p:nvSpPr>
        <p:spPr bwMode="auto">
          <a:xfrm>
            <a:off x="2880220" y="4166594"/>
            <a:ext cx="291882" cy="73631"/>
          </a:xfrm>
          <a:custGeom>
            <a:avLst/>
            <a:gdLst>
              <a:gd name="T0" fmla="*/ 0 w 119"/>
              <a:gd name="T1" fmla="*/ 0 h 47"/>
              <a:gd name="T2" fmla="*/ 0 w 119"/>
              <a:gd name="T3" fmla="*/ 47 h 47"/>
              <a:gd name="T4" fmla="*/ 119 w 119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" h="47">
                <a:moveTo>
                  <a:pt x="0" y="0"/>
                </a:moveTo>
                <a:lnTo>
                  <a:pt x="0" y="47"/>
                </a:lnTo>
                <a:lnTo>
                  <a:pt x="119" y="4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6" name="Line 295"/>
          <p:cNvSpPr>
            <a:spLocks noChangeShapeType="1"/>
          </p:cNvSpPr>
          <p:nvPr/>
        </p:nvSpPr>
        <p:spPr bwMode="auto">
          <a:xfrm>
            <a:off x="2880220" y="4122729"/>
            <a:ext cx="0" cy="117496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7" name="Freeform 296"/>
          <p:cNvSpPr>
            <a:spLocks/>
          </p:cNvSpPr>
          <p:nvPr/>
        </p:nvSpPr>
        <p:spPr bwMode="auto">
          <a:xfrm>
            <a:off x="2026652" y="3887737"/>
            <a:ext cx="853568" cy="233426"/>
          </a:xfrm>
          <a:custGeom>
            <a:avLst/>
            <a:gdLst>
              <a:gd name="T0" fmla="*/ 0 w 348"/>
              <a:gd name="T1" fmla="*/ 0 h 149"/>
              <a:gd name="T2" fmla="*/ 0 w 348"/>
              <a:gd name="T3" fmla="*/ 149 h 149"/>
              <a:gd name="T4" fmla="*/ 348 w 348"/>
              <a:gd name="T5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8" h="149">
                <a:moveTo>
                  <a:pt x="0" y="0"/>
                </a:moveTo>
                <a:lnTo>
                  <a:pt x="0" y="149"/>
                </a:lnTo>
                <a:lnTo>
                  <a:pt x="348" y="14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08" name="Rectangle 297"/>
          <p:cNvSpPr>
            <a:spLocks noChangeArrowheads="1"/>
          </p:cNvSpPr>
          <p:nvPr/>
        </p:nvSpPr>
        <p:spPr bwMode="auto">
          <a:xfrm>
            <a:off x="6005062" y="4304247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2008 FJ390394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09" name="Freeform 298"/>
          <p:cNvSpPr>
            <a:spLocks/>
          </p:cNvSpPr>
          <p:nvPr/>
        </p:nvSpPr>
        <p:spPr bwMode="auto">
          <a:xfrm>
            <a:off x="2026652" y="3994266"/>
            <a:ext cx="3971052" cy="338388"/>
          </a:xfrm>
          <a:custGeom>
            <a:avLst/>
            <a:gdLst>
              <a:gd name="T0" fmla="*/ 0 w 1619"/>
              <a:gd name="T1" fmla="*/ 0 h 216"/>
              <a:gd name="T2" fmla="*/ 0 w 1619"/>
              <a:gd name="T3" fmla="*/ 216 h 216"/>
              <a:gd name="T4" fmla="*/ 1619 w 1619"/>
              <a:gd name="T5" fmla="*/ 2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9" h="216">
                <a:moveTo>
                  <a:pt x="0" y="0"/>
                </a:moveTo>
                <a:lnTo>
                  <a:pt x="0" y="216"/>
                </a:lnTo>
                <a:lnTo>
                  <a:pt x="1619" y="21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0" name="Line 299"/>
          <p:cNvSpPr>
            <a:spLocks noChangeShapeType="1"/>
          </p:cNvSpPr>
          <p:nvPr/>
        </p:nvSpPr>
        <p:spPr bwMode="auto">
          <a:xfrm>
            <a:off x="2026652" y="3652745"/>
            <a:ext cx="0" cy="339956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1" name="Freeform 300"/>
          <p:cNvSpPr>
            <a:spLocks/>
          </p:cNvSpPr>
          <p:nvPr/>
        </p:nvSpPr>
        <p:spPr bwMode="auto">
          <a:xfrm>
            <a:off x="1908918" y="3992699"/>
            <a:ext cx="117733" cy="1909702"/>
          </a:xfrm>
          <a:custGeom>
            <a:avLst/>
            <a:gdLst>
              <a:gd name="T0" fmla="*/ 0 w 48"/>
              <a:gd name="T1" fmla="*/ 1219 h 1219"/>
              <a:gd name="T2" fmla="*/ 0 w 48"/>
              <a:gd name="T3" fmla="*/ 0 h 1219"/>
              <a:gd name="T4" fmla="*/ 48 w 48"/>
              <a:gd name="T5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1219">
                <a:moveTo>
                  <a:pt x="0" y="1219"/>
                </a:moveTo>
                <a:lnTo>
                  <a:pt x="0" y="0"/>
                </a:lnTo>
                <a:lnTo>
                  <a:pt x="4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2" name="Rectangle 301"/>
          <p:cNvSpPr>
            <a:spLocks noChangeArrowheads="1"/>
          </p:cNvSpPr>
          <p:nvPr/>
        </p:nvSpPr>
        <p:spPr bwMode="auto">
          <a:xfrm>
            <a:off x="5473398" y="433862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EU781797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13" name="Freeform 302"/>
          <p:cNvSpPr>
            <a:spLocks/>
          </p:cNvSpPr>
          <p:nvPr/>
        </p:nvSpPr>
        <p:spPr bwMode="auto">
          <a:xfrm>
            <a:off x="2799279" y="4374953"/>
            <a:ext cx="2670048" cy="20366"/>
          </a:xfrm>
          <a:custGeom>
            <a:avLst/>
            <a:gdLst>
              <a:gd name="T0" fmla="*/ 0 w 1142"/>
              <a:gd name="T1" fmla="*/ 13 h 13"/>
              <a:gd name="T2" fmla="*/ 0 w 1142"/>
              <a:gd name="T3" fmla="*/ 0 h 13"/>
              <a:gd name="T4" fmla="*/ 1142 w 114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2" h="13">
                <a:moveTo>
                  <a:pt x="0" y="13"/>
                </a:moveTo>
                <a:lnTo>
                  <a:pt x="0" y="0"/>
                </a:lnTo>
                <a:lnTo>
                  <a:pt x="114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4" name="Rectangle 303"/>
          <p:cNvSpPr>
            <a:spLocks noChangeArrowheads="1"/>
          </p:cNvSpPr>
          <p:nvPr/>
        </p:nvSpPr>
        <p:spPr bwMode="auto">
          <a:xfrm>
            <a:off x="5867400" y="438571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EU482882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15" name="Freeform 304"/>
          <p:cNvSpPr>
            <a:spLocks/>
          </p:cNvSpPr>
          <p:nvPr/>
        </p:nvSpPr>
        <p:spPr bwMode="auto">
          <a:xfrm>
            <a:off x="2799279" y="4396886"/>
            <a:ext cx="3054096" cy="18799"/>
          </a:xfrm>
          <a:custGeom>
            <a:avLst/>
            <a:gdLst>
              <a:gd name="T0" fmla="*/ 0 w 1302"/>
              <a:gd name="T1" fmla="*/ 0 h 12"/>
              <a:gd name="T2" fmla="*/ 0 w 1302"/>
              <a:gd name="T3" fmla="*/ 12 h 12"/>
              <a:gd name="T4" fmla="*/ 1302 w 130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2" h="12">
                <a:moveTo>
                  <a:pt x="0" y="0"/>
                </a:moveTo>
                <a:lnTo>
                  <a:pt x="0" y="12"/>
                </a:lnTo>
                <a:lnTo>
                  <a:pt x="1302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6" name="Freeform 305"/>
          <p:cNvSpPr>
            <a:spLocks/>
          </p:cNvSpPr>
          <p:nvPr/>
        </p:nvSpPr>
        <p:spPr bwMode="auto">
          <a:xfrm>
            <a:off x="2424002" y="4395319"/>
            <a:ext cx="375276" cy="119063"/>
          </a:xfrm>
          <a:custGeom>
            <a:avLst/>
            <a:gdLst>
              <a:gd name="T0" fmla="*/ 0 w 153"/>
              <a:gd name="T1" fmla="*/ 76 h 76"/>
              <a:gd name="T2" fmla="*/ 0 w 153"/>
              <a:gd name="T3" fmla="*/ 0 h 76"/>
              <a:gd name="T4" fmla="*/ 153 w 153"/>
              <a:gd name="T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3" h="76">
                <a:moveTo>
                  <a:pt x="0" y="76"/>
                </a:moveTo>
                <a:lnTo>
                  <a:pt x="0" y="0"/>
                </a:lnTo>
                <a:lnTo>
                  <a:pt x="15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7" name="Rectangle 306"/>
          <p:cNvSpPr>
            <a:spLocks noChangeArrowheads="1"/>
          </p:cNvSpPr>
          <p:nvPr/>
        </p:nvSpPr>
        <p:spPr bwMode="auto">
          <a:xfrm>
            <a:off x="5681566" y="442165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EU862840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18" name="Freeform 307"/>
          <p:cNvSpPr>
            <a:spLocks/>
          </p:cNvSpPr>
          <p:nvPr/>
        </p:nvSpPr>
        <p:spPr bwMode="auto">
          <a:xfrm>
            <a:off x="3145120" y="4457984"/>
            <a:ext cx="2523744" cy="18799"/>
          </a:xfrm>
          <a:custGeom>
            <a:avLst/>
            <a:gdLst>
              <a:gd name="T0" fmla="*/ 0 w 1080"/>
              <a:gd name="T1" fmla="*/ 12 h 12"/>
              <a:gd name="T2" fmla="*/ 0 w 1080"/>
              <a:gd name="T3" fmla="*/ 0 h 12"/>
              <a:gd name="T4" fmla="*/ 1080 w 108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0" h="12">
                <a:moveTo>
                  <a:pt x="0" y="12"/>
                </a:moveTo>
                <a:lnTo>
                  <a:pt x="0" y="0"/>
                </a:lnTo>
                <a:lnTo>
                  <a:pt x="108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19" name="Rectangle 308"/>
          <p:cNvSpPr>
            <a:spLocks noChangeArrowheads="1"/>
          </p:cNvSpPr>
          <p:nvPr/>
        </p:nvSpPr>
        <p:spPr bwMode="auto">
          <a:xfrm>
            <a:off x="5940069" y="447191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EU255942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20" name="Freeform 309"/>
          <p:cNvSpPr>
            <a:spLocks/>
          </p:cNvSpPr>
          <p:nvPr/>
        </p:nvSpPr>
        <p:spPr bwMode="auto">
          <a:xfrm>
            <a:off x="3145120" y="4478349"/>
            <a:ext cx="2788920" cy="20366"/>
          </a:xfrm>
          <a:custGeom>
            <a:avLst/>
            <a:gdLst>
              <a:gd name="T0" fmla="*/ 0 w 1187"/>
              <a:gd name="T1" fmla="*/ 0 h 13"/>
              <a:gd name="T2" fmla="*/ 0 w 1187"/>
              <a:gd name="T3" fmla="*/ 13 h 13"/>
              <a:gd name="T4" fmla="*/ 1187 w 1187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7" h="13">
                <a:moveTo>
                  <a:pt x="0" y="0"/>
                </a:moveTo>
                <a:lnTo>
                  <a:pt x="0" y="13"/>
                </a:lnTo>
                <a:lnTo>
                  <a:pt x="1187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21" name="Freeform 310"/>
          <p:cNvSpPr>
            <a:spLocks/>
          </p:cNvSpPr>
          <p:nvPr/>
        </p:nvSpPr>
        <p:spPr bwMode="auto">
          <a:xfrm>
            <a:off x="2966068" y="4478349"/>
            <a:ext cx="179054" cy="29766"/>
          </a:xfrm>
          <a:custGeom>
            <a:avLst/>
            <a:gdLst>
              <a:gd name="T0" fmla="*/ 0 w 73"/>
              <a:gd name="T1" fmla="*/ 19 h 19"/>
              <a:gd name="T2" fmla="*/ 0 w 73"/>
              <a:gd name="T3" fmla="*/ 0 h 19"/>
              <a:gd name="T4" fmla="*/ 73 w 73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19">
                <a:moveTo>
                  <a:pt x="0" y="19"/>
                </a:moveTo>
                <a:lnTo>
                  <a:pt x="0" y="0"/>
                </a:lnTo>
                <a:lnTo>
                  <a:pt x="7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22" name="Rectangle 311"/>
          <p:cNvSpPr>
            <a:spLocks noChangeArrowheads="1"/>
          </p:cNvSpPr>
          <p:nvPr/>
        </p:nvSpPr>
        <p:spPr bwMode="auto">
          <a:xfrm>
            <a:off x="5736096" y="450469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EU256014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23" name="Freeform 312"/>
          <p:cNvSpPr>
            <a:spLocks/>
          </p:cNvSpPr>
          <p:nvPr/>
        </p:nvSpPr>
        <p:spPr bwMode="auto">
          <a:xfrm>
            <a:off x="2966068" y="4509682"/>
            <a:ext cx="2761488" cy="31332"/>
          </a:xfrm>
          <a:custGeom>
            <a:avLst/>
            <a:gdLst>
              <a:gd name="T0" fmla="*/ 0 w 1180"/>
              <a:gd name="T1" fmla="*/ 0 h 20"/>
              <a:gd name="T2" fmla="*/ 0 w 1180"/>
              <a:gd name="T3" fmla="*/ 20 h 20"/>
              <a:gd name="T4" fmla="*/ 1180 w 118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20">
                <a:moveTo>
                  <a:pt x="0" y="0"/>
                </a:moveTo>
                <a:lnTo>
                  <a:pt x="0" y="20"/>
                </a:lnTo>
                <a:lnTo>
                  <a:pt x="1180" y="2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24" name="Freeform 313"/>
          <p:cNvSpPr>
            <a:spLocks/>
          </p:cNvSpPr>
          <p:nvPr/>
        </p:nvSpPr>
        <p:spPr bwMode="auto">
          <a:xfrm>
            <a:off x="2681545" y="4509682"/>
            <a:ext cx="284523" cy="45432"/>
          </a:xfrm>
          <a:custGeom>
            <a:avLst/>
            <a:gdLst>
              <a:gd name="T0" fmla="*/ 0 w 116"/>
              <a:gd name="T1" fmla="*/ 29 h 29"/>
              <a:gd name="T2" fmla="*/ 0 w 116"/>
              <a:gd name="T3" fmla="*/ 0 h 29"/>
              <a:gd name="T4" fmla="*/ 116 w 116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6" h="29">
                <a:moveTo>
                  <a:pt x="0" y="29"/>
                </a:moveTo>
                <a:lnTo>
                  <a:pt x="0" y="0"/>
                </a:lnTo>
                <a:lnTo>
                  <a:pt x="11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25" name="Rectangle 314"/>
          <p:cNvSpPr>
            <a:spLocks noChangeArrowheads="1"/>
          </p:cNvSpPr>
          <p:nvPr/>
        </p:nvSpPr>
        <p:spPr bwMode="auto">
          <a:xfrm>
            <a:off x="5942522" y="4551772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FJ390399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26" name="Freeform 315"/>
          <p:cNvSpPr>
            <a:spLocks/>
          </p:cNvSpPr>
          <p:nvPr/>
        </p:nvSpPr>
        <p:spPr bwMode="auto">
          <a:xfrm>
            <a:off x="3061725" y="4581746"/>
            <a:ext cx="2871216" cy="20366"/>
          </a:xfrm>
          <a:custGeom>
            <a:avLst/>
            <a:gdLst>
              <a:gd name="T0" fmla="*/ 0 w 1222"/>
              <a:gd name="T1" fmla="*/ 13 h 13"/>
              <a:gd name="T2" fmla="*/ 0 w 1222"/>
              <a:gd name="T3" fmla="*/ 0 h 13"/>
              <a:gd name="T4" fmla="*/ 1222 w 122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2" h="13">
                <a:moveTo>
                  <a:pt x="0" y="13"/>
                </a:moveTo>
                <a:lnTo>
                  <a:pt x="0" y="0"/>
                </a:lnTo>
                <a:lnTo>
                  <a:pt x="122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27" name="Rectangle 316"/>
          <p:cNvSpPr>
            <a:spLocks noChangeArrowheads="1"/>
          </p:cNvSpPr>
          <p:nvPr/>
        </p:nvSpPr>
        <p:spPr bwMode="auto">
          <a:xfrm>
            <a:off x="5942522" y="4592504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TV540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28" name="Freeform 317"/>
          <p:cNvSpPr>
            <a:spLocks/>
          </p:cNvSpPr>
          <p:nvPr/>
        </p:nvSpPr>
        <p:spPr bwMode="auto">
          <a:xfrm>
            <a:off x="3061725" y="4603678"/>
            <a:ext cx="2871216" cy="18799"/>
          </a:xfrm>
          <a:custGeom>
            <a:avLst/>
            <a:gdLst>
              <a:gd name="T0" fmla="*/ 0 w 1222"/>
              <a:gd name="T1" fmla="*/ 0 h 12"/>
              <a:gd name="T2" fmla="*/ 0 w 1222"/>
              <a:gd name="T3" fmla="*/ 12 h 12"/>
              <a:gd name="T4" fmla="*/ 1222 w 122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2" h="12">
                <a:moveTo>
                  <a:pt x="0" y="0"/>
                </a:moveTo>
                <a:lnTo>
                  <a:pt x="0" y="12"/>
                </a:lnTo>
                <a:lnTo>
                  <a:pt x="1222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29" name="Freeform 318"/>
          <p:cNvSpPr>
            <a:spLocks/>
          </p:cNvSpPr>
          <p:nvPr/>
        </p:nvSpPr>
        <p:spPr bwMode="auto">
          <a:xfrm>
            <a:off x="2681545" y="4556680"/>
            <a:ext cx="380182" cy="45432"/>
          </a:xfrm>
          <a:custGeom>
            <a:avLst/>
            <a:gdLst>
              <a:gd name="T0" fmla="*/ 0 w 155"/>
              <a:gd name="T1" fmla="*/ 0 h 29"/>
              <a:gd name="T2" fmla="*/ 0 w 155"/>
              <a:gd name="T3" fmla="*/ 29 h 29"/>
              <a:gd name="T4" fmla="*/ 155 w 155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" h="29">
                <a:moveTo>
                  <a:pt x="0" y="0"/>
                </a:moveTo>
                <a:lnTo>
                  <a:pt x="0" y="29"/>
                </a:lnTo>
                <a:lnTo>
                  <a:pt x="155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0" name="Freeform 319"/>
          <p:cNvSpPr>
            <a:spLocks/>
          </p:cNvSpPr>
          <p:nvPr/>
        </p:nvSpPr>
        <p:spPr bwMode="auto">
          <a:xfrm>
            <a:off x="2583434" y="4555114"/>
            <a:ext cx="98111" cy="79898"/>
          </a:xfrm>
          <a:custGeom>
            <a:avLst/>
            <a:gdLst>
              <a:gd name="T0" fmla="*/ 0 w 40"/>
              <a:gd name="T1" fmla="*/ 51 h 51"/>
              <a:gd name="T2" fmla="*/ 0 w 40"/>
              <a:gd name="T3" fmla="*/ 0 h 51"/>
              <a:gd name="T4" fmla="*/ 40 w 40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51">
                <a:moveTo>
                  <a:pt x="0" y="51"/>
                </a:moveTo>
                <a:lnTo>
                  <a:pt x="0" y="0"/>
                </a:lnTo>
                <a:lnTo>
                  <a:pt x="4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1" name="Rectangle 320"/>
          <p:cNvSpPr>
            <a:spLocks noChangeArrowheads="1"/>
          </p:cNvSpPr>
          <p:nvPr/>
        </p:nvSpPr>
        <p:spPr bwMode="auto">
          <a:xfrm>
            <a:off x="5940069" y="4634802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FJ205868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32" name="Freeform 321"/>
          <p:cNvSpPr>
            <a:spLocks/>
          </p:cNvSpPr>
          <p:nvPr/>
        </p:nvSpPr>
        <p:spPr bwMode="auto">
          <a:xfrm>
            <a:off x="3137762" y="4664777"/>
            <a:ext cx="2798064" cy="18799"/>
          </a:xfrm>
          <a:custGeom>
            <a:avLst/>
            <a:gdLst>
              <a:gd name="T0" fmla="*/ 0 w 1190"/>
              <a:gd name="T1" fmla="*/ 12 h 12"/>
              <a:gd name="T2" fmla="*/ 0 w 1190"/>
              <a:gd name="T3" fmla="*/ 0 h 12"/>
              <a:gd name="T4" fmla="*/ 1190 w 119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0" h="12">
                <a:moveTo>
                  <a:pt x="0" y="12"/>
                </a:moveTo>
                <a:lnTo>
                  <a:pt x="0" y="0"/>
                </a:lnTo>
                <a:lnTo>
                  <a:pt x="119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3" name="Rectangle 322"/>
          <p:cNvSpPr>
            <a:spLocks noChangeArrowheads="1"/>
          </p:cNvSpPr>
          <p:nvPr/>
        </p:nvSpPr>
        <p:spPr bwMode="auto">
          <a:xfrm>
            <a:off x="4953000" y="467235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EU255990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34" name="Freeform 323"/>
          <p:cNvSpPr>
            <a:spLocks/>
          </p:cNvSpPr>
          <p:nvPr/>
        </p:nvSpPr>
        <p:spPr bwMode="auto">
          <a:xfrm>
            <a:off x="3137762" y="4685142"/>
            <a:ext cx="1810512" cy="20366"/>
          </a:xfrm>
          <a:custGeom>
            <a:avLst/>
            <a:gdLst>
              <a:gd name="T0" fmla="*/ 0 w 788"/>
              <a:gd name="T1" fmla="*/ 0 h 13"/>
              <a:gd name="T2" fmla="*/ 0 w 788"/>
              <a:gd name="T3" fmla="*/ 13 h 13"/>
              <a:gd name="T4" fmla="*/ 788 w 788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8" h="13">
                <a:moveTo>
                  <a:pt x="0" y="0"/>
                </a:moveTo>
                <a:lnTo>
                  <a:pt x="0" y="13"/>
                </a:lnTo>
                <a:lnTo>
                  <a:pt x="788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5" name="Freeform 324"/>
          <p:cNvSpPr>
            <a:spLocks/>
          </p:cNvSpPr>
          <p:nvPr/>
        </p:nvSpPr>
        <p:spPr bwMode="auto">
          <a:xfrm>
            <a:off x="2907201" y="4685142"/>
            <a:ext cx="230561" cy="29766"/>
          </a:xfrm>
          <a:custGeom>
            <a:avLst/>
            <a:gdLst>
              <a:gd name="T0" fmla="*/ 0 w 94"/>
              <a:gd name="T1" fmla="*/ 19 h 19"/>
              <a:gd name="T2" fmla="*/ 0 w 94"/>
              <a:gd name="T3" fmla="*/ 0 h 19"/>
              <a:gd name="T4" fmla="*/ 94 w 94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" h="19">
                <a:moveTo>
                  <a:pt x="0" y="19"/>
                </a:moveTo>
                <a:lnTo>
                  <a:pt x="0" y="0"/>
                </a:lnTo>
                <a:lnTo>
                  <a:pt x="9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6" name="Rectangle 325"/>
          <p:cNvSpPr>
            <a:spLocks noChangeArrowheads="1"/>
          </p:cNvSpPr>
          <p:nvPr/>
        </p:nvSpPr>
        <p:spPr bwMode="auto">
          <a:xfrm>
            <a:off x="4910898" y="471783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1991 EU155340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37" name="Freeform 326"/>
          <p:cNvSpPr>
            <a:spLocks/>
          </p:cNvSpPr>
          <p:nvPr/>
        </p:nvSpPr>
        <p:spPr bwMode="auto">
          <a:xfrm>
            <a:off x="2907201" y="4716475"/>
            <a:ext cx="2002536" cy="31332"/>
          </a:xfrm>
          <a:custGeom>
            <a:avLst/>
            <a:gdLst>
              <a:gd name="T0" fmla="*/ 0 w 855"/>
              <a:gd name="T1" fmla="*/ 0 h 20"/>
              <a:gd name="T2" fmla="*/ 0 w 855"/>
              <a:gd name="T3" fmla="*/ 20 h 20"/>
              <a:gd name="T4" fmla="*/ 855 w 855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5" h="20">
                <a:moveTo>
                  <a:pt x="0" y="0"/>
                </a:moveTo>
                <a:lnTo>
                  <a:pt x="0" y="20"/>
                </a:lnTo>
                <a:lnTo>
                  <a:pt x="855" y="2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8" name="Freeform 327"/>
          <p:cNvSpPr>
            <a:spLocks/>
          </p:cNvSpPr>
          <p:nvPr/>
        </p:nvSpPr>
        <p:spPr bwMode="auto">
          <a:xfrm>
            <a:off x="2583434" y="4636578"/>
            <a:ext cx="323767" cy="79898"/>
          </a:xfrm>
          <a:custGeom>
            <a:avLst/>
            <a:gdLst>
              <a:gd name="T0" fmla="*/ 0 w 132"/>
              <a:gd name="T1" fmla="*/ 0 h 51"/>
              <a:gd name="T2" fmla="*/ 0 w 132"/>
              <a:gd name="T3" fmla="*/ 51 h 51"/>
              <a:gd name="T4" fmla="*/ 132 w 13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51">
                <a:moveTo>
                  <a:pt x="0" y="0"/>
                </a:moveTo>
                <a:lnTo>
                  <a:pt x="0" y="51"/>
                </a:lnTo>
                <a:lnTo>
                  <a:pt x="132" y="5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39" name="Freeform 328"/>
          <p:cNvSpPr>
            <a:spLocks/>
          </p:cNvSpPr>
          <p:nvPr/>
        </p:nvSpPr>
        <p:spPr bwMode="auto">
          <a:xfrm>
            <a:off x="2424002" y="4515948"/>
            <a:ext cx="159432" cy="120630"/>
          </a:xfrm>
          <a:custGeom>
            <a:avLst/>
            <a:gdLst>
              <a:gd name="T0" fmla="*/ 0 w 65"/>
              <a:gd name="T1" fmla="*/ 0 h 77"/>
              <a:gd name="T2" fmla="*/ 0 w 65"/>
              <a:gd name="T3" fmla="*/ 77 h 77"/>
              <a:gd name="T4" fmla="*/ 65 w 65"/>
              <a:gd name="T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" h="77">
                <a:moveTo>
                  <a:pt x="0" y="0"/>
                </a:moveTo>
                <a:lnTo>
                  <a:pt x="0" y="77"/>
                </a:lnTo>
                <a:lnTo>
                  <a:pt x="65" y="7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40" name="Freeform 329"/>
          <p:cNvSpPr>
            <a:spLocks/>
          </p:cNvSpPr>
          <p:nvPr/>
        </p:nvSpPr>
        <p:spPr bwMode="auto">
          <a:xfrm>
            <a:off x="1980050" y="4515948"/>
            <a:ext cx="443954" cy="789573"/>
          </a:xfrm>
          <a:custGeom>
            <a:avLst/>
            <a:gdLst>
              <a:gd name="T0" fmla="*/ 0 w 181"/>
              <a:gd name="T1" fmla="*/ 504 h 504"/>
              <a:gd name="T2" fmla="*/ 0 w 181"/>
              <a:gd name="T3" fmla="*/ 0 h 504"/>
              <a:gd name="T4" fmla="*/ 181 w 181"/>
              <a:gd name="T5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504">
                <a:moveTo>
                  <a:pt x="0" y="504"/>
                </a:moveTo>
                <a:lnTo>
                  <a:pt x="0" y="0"/>
                </a:lnTo>
                <a:lnTo>
                  <a:pt x="18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41" name="Rectangle 330"/>
          <p:cNvSpPr>
            <a:spLocks noChangeArrowheads="1"/>
          </p:cNvSpPr>
          <p:nvPr/>
        </p:nvSpPr>
        <p:spPr bwMode="auto">
          <a:xfrm>
            <a:off x="5681566" y="4758565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EU255956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42" name="Freeform 331"/>
          <p:cNvSpPr>
            <a:spLocks/>
          </p:cNvSpPr>
          <p:nvPr/>
        </p:nvSpPr>
        <p:spPr bwMode="auto">
          <a:xfrm>
            <a:off x="2870408" y="4788539"/>
            <a:ext cx="2798064" cy="20366"/>
          </a:xfrm>
          <a:custGeom>
            <a:avLst/>
            <a:gdLst>
              <a:gd name="T0" fmla="*/ 0 w 1192"/>
              <a:gd name="T1" fmla="*/ 13 h 13"/>
              <a:gd name="T2" fmla="*/ 0 w 1192"/>
              <a:gd name="T3" fmla="*/ 0 h 13"/>
              <a:gd name="T4" fmla="*/ 1192 w 119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2" h="13">
                <a:moveTo>
                  <a:pt x="0" y="13"/>
                </a:moveTo>
                <a:lnTo>
                  <a:pt x="0" y="0"/>
                </a:lnTo>
                <a:lnTo>
                  <a:pt x="1192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43" name="Rectangle 332"/>
          <p:cNvSpPr>
            <a:spLocks noChangeArrowheads="1"/>
          </p:cNvSpPr>
          <p:nvPr/>
        </p:nvSpPr>
        <p:spPr bwMode="auto">
          <a:xfrm>
            <a:off x="5562600" y="479768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EU595698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44" name="Freeform 333"/>
          <p:cNvSpPr>
            <a:spLocks/>
          </p:cNvSpPr>
          <p:nvPr/>
        </p:nvSpPr>
        <p:spPr bwMode="auto">
          <a:xfrm>
            <a:off x="2870408" y="4810471"/>
            <a:ext cx="2688336" cy="18799"/>
          </a:xfrm>
          <a:custGeom>
            <a:avLst/>
            <a:gdLst>
              <a:gd name="T0" fmla="*/ 0 w 1140"/>
              <a:gd name="T1" fmla="*/ 0 h 12"/>
              <a:gd name="T2" fmla="*/ 0 w 1140"/>
              <a:gd name="T3" fmla="*/ 12 h 12"/>
              <a:gd name="T4" fmla="*/ 1140 w 1140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0" h="12">
                <a:moveTo>
                  <a:pt x="0" y="0"/>
                </a:moveTo>
                <a:lnTo>
                  <a:pt x="0" y="12"/>
                </a:lnTo>
                <a:lnTo>
                  <a:pt x="1140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45" name="Freeform 334"/>
          <p:cNvSpPr>
            <a:spLocks/>
          </p:cNvSpPr>
          <p:nvPr/>
        </p:nvSpPr>
        <p:spPr bwMode="auto">
          <a:xfrm>
            <a:off x="2549095" y="4808905"/>
            <a:ext cx="321315" cy="73631"/>
          </a:xfrm>
          <a:custGeom>
            <a:avLst/>
            <a:gdLst>
              <a:gd name="T0" fmla="*/ 0 w 131"/>
              <a:gd name="T1" fmla="*/ 47 h 47"/>
              <a:gd name="T2" fmla="*/ 0 w 131"/>
              <a:gd name="T3" fmla="*/ 0 h 47"/>
              <a:gd name="T4" fmla="*/ 131 w 131"/>
              <a:gd name="T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1" h="47">
                <a:moveTo>
                  <a:pt x="0" y="47"/>
                </a:moveTo>
                <a:lnTo>
                  <a:pt x="0" y="0"/>
                </a:lnTo>
                <a:lnTo>
                  <a:pt x="13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46" name="Rectangle 335"/>
          <p:cNvSpPr>
            <a:spLocks noChangeArrowheads="1"/>
          </p:cNvSpPr>
          <p:nvPr/>
        </p:nvSpPr>
        <p:spPr bwMode="auto">
          <a:xfrm>
            <a:off x="5606019" y="4838420"/>
            <a:ext cx="41517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GQ149768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47" name="Freeform 336"/>
          <p:cNvSpPr>
            <a:spLocks/>
          </p:cNvSpPr>
          <p:nvPr/>
        </p:nvSpPr>
        <p:spPr bwMode="auto">
          <a:xfrm>
            <a:off x="3142668" y="4871570"/>
            <a:ext cx="2459736" cy="18799"/>
          </a:xfrm>
          <a:custGeom>
            <a:avLst/>
            <a:gdLst>
              <a:gd name="T0" fmla="*/ 0 w 1056"/>
              <a:gd name="T1" fmla="*/ 12 h 12"/>
              <a:gd name="T2" fmla="*/ 0 w 1056"/>
              <a:gd name="T3" fmla="*/ 0 h 12"/>
              <a:gd name="T4" fmla="*/ 1056 w 105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6" h="12">
                <a:moveTo>
                  <a:pt x="0" y="12"/>
                </a:moveTo>
                <a:lnTo>
                  <a:pt x="0" y="0"/>
                </a:lnTo>
                <a:lnTo>
                  <a:pt x="10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48" name="Rectangle 337"/>
          <p:cNvSpPr>
            <a:spLocks noChangeArrowheads="1"/>
          </p:cNvSpPr>
          <p:nvPr/>
        </p:nvSpPr>
        <p:spPr bwMode="auto">
          <a:xfrm>
            <a:off x="4843366" y="487597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EU255965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49" name="Freeform 338"/>
          <p:cNvSpPr>
            <a:spLocks/>
          </p:cNvSpPr>
          <p:nvPr/>
        </p:nvSpPr>
        <p:spPr bwMode="auto">
          <a:xfrm>
            <a:off x="3142668" y="4893502"/>
            <a:ext cx="1691640" cy="18799"/>
          </a:xfrm>
          <a:custGeom>
            <a:avLst/>
            <a:gdLst>
              <a:gd name="T0" fmla="*/ 0 w 735"/>
              <a:gd name="T1" fmla="*/ 0 h 12"/>
              <a:gd name="T2" fmla="*/ 0 w 735"/>
              <a:gd name="T3" fmla="*/ 12 h 12"/>
              <a:gd name="T4" fmla="*/ 735 w 73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5" h="12">
                <a:moveTo>
                  <a:pt x="0" y="0"/>
                </a:moveTo>
                <a:lnTo>
                  <a:pt x="0" y="12"/>
                </a:lnTo>
                <a:lnTo>
                  <a:pt x="735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0" name="Freeform 339"/>
          <p:cNvSpPr>
            <a:spLocks/>
          </p:cNvSpPr>
          <p:nvPr/>
        </p:nvSpPr>
        <p:spPr bwMode="auto">
          <a:xfrm>
            <a:off x="2899842" y="4891935"/>
            <a:ext cx="242826" cy="29766"/>
          </a:xfrm>
          <a:custGeom>
            <a:avLst/>
            <a:gdLst>
              <a:gd name="T0" fmla="*/ 0 w 99"/>
              <a:gd name="T1" fmla="*/ 19 h 19"/>
              <a:gd name="T2" fmla="*/ 0 w 99"/>
              <a:gd name="T3" fmla="*/ 0 h 19"/>
              <a:gd name="T4" fmla="*/ 99 w 99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19">
                <a:moveTo>
                  <a:pt x="0" y="19"/>
                </a:moveTo>
                <a:lnTo>
                  <a:pt x="0" y="0"/>
                </a:lnTo>
                <a:lnTo>
                  <a:pt x="9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1" name="Rectangle 340"/>
          <p:cNvSpPr>
            <a:spLocks noChangeArrowheads="1"/>
          </p:cNvSpPr>
          <p:nvPr/>
        </p:nvSpPr>
        <p:spPr bwMode="auto">
          <a:xfrm>
            <a:off x="5940069" y="4927801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TV579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52" name="Freeform 341"/>
          <p:cNvSpPr>
            <a:spLocks/>
          </p:cNvSpPr>
          <p:nvPr/>
        </p:nvSpPr>
        <p:spPr bwMode="auto">
          <a:xfrm>
            <a:off x="2899842" y="4923268"/>
            <a:ext cx="3035808" cy="31332"/>
          </a:xfrm>
          <a:custGeom>
            <a:avLst/>
            <a:gdLst>
              <a:gd name="T0" fmla="*/ 0 w 1290"/>
              <a:gd name="T1" fmla="*/ 0 h 20"/>
              <a:gd name="T2" fmla="*/ 0 w 1290"/>
              <a:gd name="T3" fmla="*/ 20 h 20"/>
              <a:gd name="T4" fmla="*/ 1290 w 129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0" h="20">
                <a:moveTo>
                  <a:pt x="0" y="0"/>
                </a:moveTo>
                <a:lnTo>
                  <a:pt x="0" y="20"/>
                </a:lnTo>
                <a:lnTo>
                  <a:pt x="1290" y="2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3" name="Freeform 342"/>
          <p:cNvSpPr>
            <a:spLocks/>
          </p:cNvSpPr>
          <p:nvPr/>
        </p:nvSpPr>
        <p:spPr bwMode="auto">
          <a:xfrm>
            <a:off x="2755128" y="4923268"/>
            <a:ext cx="144715" cy="34465"/>
          </a:xfrm>
          <a:custGeom>
            <a:avLst/>
            <a:gdLst>
              <a:gd name="T0" fmla="*/ 0 w 59"/>
              <a:gd name="T1" fmla="*/ 22 h 22"/>
              <a:gd name="T2" fmla="*/ 0 w 59"/>
              <a:gd name="T3" fmla="*/ 0 h 22"/>
              <a:gd name="T4" fmla="*/ 59 w 59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22">
                <a:moveTo>
                  <a:pt x="0" y="22"/>
                </a:moveTo>
                <a:lnTo>
                  <a:pt x="0" y="0"/>
                </a:lnTo>
                <a:lnTo>
                  <a:pt x="5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4" name="Rectangle 343"/>
          <p:cNvSpPr>
            <a:spLocks noChangeArrowheads="1"/>
          </p:cNvSpPr>
          <p:nvPr/>
        </p:nvSpPr>
        <p:spPr bwMode="auto">
          <a:xfrm>
            <a:off x="4953000" y="495900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EU255992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55" name="Freeform 344"/>
          <p:cNvSpPr>
            <a:spLocks/>
          </p:cNvSpPr>
          <p:nvPr/>
        </p:nvSpPr>
        <p:spPr bwMode="auto">
          <a:xfrm>
            <a:off x="2755128" y="4959300"/>
            <a:ext cx="2194560" cy="36033"/>
          </a:xfrm>
          <a:custGeom>
            <a:avLst/>
            <a:gdLst>
              <a:gd name="T0" fmla="*/ 0 w 945"/>
              <a:gd name="T1" fmla="*/ 0 h 23"/>
              <a:gd name="T2" fmla="*/ 0 w 945"/>
              <a:gd name="T3" fmla="*/ 23 h 23"/>
              <a:gd name="T4" fmla="*/ 945 w 945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5" h="23">
                <a:moveTo>
                  <a:pt x="0" y="0"/>
                </a:moveTo>
                <a:lnTo>
                  <a:pt x="0" y="23"/>
                </a:lnTo>
                <a:lnTo>
                  <a:pt x="945" y="2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6" name="Freeform 345"/>
          <p:cNvSpPr>
            <a:spLocks/>
          </p:cNvSpPr>
          <p:nvPr/>
        </p:nvSpPr>
        <p:spPr bwMode="auto">
          <a:xfrm>
            <a:off x="2549095" y="4885669"/>
            <a:ext cx="206034" cy="73631"/>
          </a:xfrm>
          <a:custGeom>
            <a:avLst/>
            <a:gdLst>
              <a:gd name="T0" fmla="*/ 0 w 84"/>
              <a:gd name="T1" fmla="*/ 0 h 47"/>
              <a:gd name="T2" fmla="*/ 0 w 84"/>
              <a:gd name="T3" fmla="*/ 47 h 47"/>
              <a:gd name="T4" fmla="*/ 84 w 84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47">
                <a:moveTo>
                  <a:pt x="0" y="0"/>
                </a:moveTo>
                <a:lnTo>
                  <a:pt x="0" y="47"/>
                </a:lnTo>
                <a:lnTo>
                  <a:pt x="84" y="4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7" name="Freeform 346"/>
          <p:cNvSpPr>
            <a:spLocks/>
          </p:cNvSpPr>
          <p:nvPr/>
        </p:nvSpPr>
        <p:spPr bwMode="auto">
          <a:xfrm>
            <a:off x="2495134" y="4884103"/>
            <a:ext cx="53961" cy="101830"/>
          </a:xfrm>
          <a:custGeom>
            <a:avLst/>
            <a:gdLst>
              <a:gd name="T0" fmla="*/ 0 w 22"/>
              <a:gd name="T1" fmla="*/ 65 h 65"/>
              <a:gd name="T2" fmla="*/ 0 w 22"/>
              <a:gd name="T3" fmla="*/ 0 h 65"/>
              <a:gd name="T4" fmla="*/ 22 w 22"/>
              <a:gd name="T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65">
                <a:moveTo>
                  <a:pt x="0" y="65"/>
                </a:moveTo>
                <a:lnTo>
                  <a:pt x="0" y="0"/>
                </a:lnTo>
                <a:lnTo>
                  <a:pt x="2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58" name="Rectangle 347"/>
          <p:cNvSpPr>
            <a:spLocks noChangeArrowheads="1"/>
          </p:cNvSpPr>
          <p:nvPr/>
        </p:nvSpPr>
        <p:spPr bwMode="auto">
          <a:xfrm>
            <a:off x="4843366" y="500448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EU155339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59" name="Freeform 348"/>
          <p:cNvSpPr>
            <a:spLocks/>
          </p:cNvSpPr>
          <p:nvPr/>
        </p:nvSpPr>
        <p:spPr bwMode="auto">
          <a:xfrm>
            <a:off x="3326626" y="5036064"/>
            <a:ext cx="1508760" cy="20366"/>
          </a:xfrm>
          <a:custGeom>
            <a:avLst/>
            <a:gdLst>
              <a:gd name="T0" fmla="*/ 0 w 657"/>
              <a:gd name="T1" fmla="*/ 13 h 13"/>
              <a:gd name="T2" fmla="*/ 0 w 657"/>
              <a:gd name="T3" fmla="*/ 0 h 13"/>
              <a:gd name="T4" fmla="*/ 657 w 657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7" h="13">
                <a:moveTo>
                  <a:pt x="0" y="13"/>
                </a:moveTo>
                <a:lnTo>
                  <a:pt x="0" y="0"/>
                </a:lnTo>
                <a:lnTo>
                  <a:pt x="65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0" name="Rectangle 349"/>
          <p:cNvSpPr>
            <a:spLocks noChangeArrowheads="1"/>
          </p:cNvSpPr>
          <p:nvPr/>
        </p:nvSpPr>
        <p:spPr bwMode="auto">
          <a:xfrm>
            <a:off x="4800600" y="504838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EU255968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61" name="Freeform 350"/>
          <p:cNvSpPr>
            <a:spLocks/>
          </p:cNvSpPr>
          <p:nvPr/>
        </p:nvSpPr>
        <p:spPr bwMode="auto">
          <a:xfrm>
            <a:off x="3326626" y="5057996"/>
            <a:ext cx="1463040" cy="20366"/>
          </a:xfrm>
          <a:custGeom>
            <a:avLst/>
            <a:gdLst>
              <a:gd name="T0" fmla="*/ 0 w 630"/>
              <a:gd name="T1" fmla="*/ 0 h 13"/>
              <a:gd name="T2" fmla="*/ 0 w 630"/>
              <a:gd name="T3" fmla="*/ 13 h 13"/>
              <a:gd name="T4" fmla="*/ 630 w 63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0" h="13">
                <a:moveTo>
                  <a:pt x="0" y="0"/>
                </a:moveTo>
                <a:lnTo>
                  <a:pt x="0" y="13"/>
                </a:lnTo>
                <a:lnTo>
                  <a:pt x="63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2" name="Freeform 351"/>
          <p:cNvSpPr>
            <a:spLocks/>
          </p:cNvSpPr>
          <p:nvPr/>
        </p:nvSpPr>
        <p:spPr bwMode="auto">
          <a:xfrm>
            <a:off x="2747769" y="5057996"/>
            <a:ext cx="578856" cy="29766"/>
          </a:xfrm>
          <a:custGeom>
            <a:avLst/>
            <a:gdLst>
              <a:gd name="T0" fmla="*/ 0 w 236"/>
              <a:gd name="T1" fmla="*/ 19 h 19"/>
              <a:gd name="T2" fmla="*/ 0 w 236"/>
              <a:gd name="T3" fmla="*/ 0 h 19"/>
              <a:gd name="T4" fmla="*/ 236 w 23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6" h="19">
                <a:moveTo>
                  <a:pt x="0" y="19"/>
                </a:moveTo>
                <a:lnTo>
                  <a:pt x="0" y="0"/>
                </a:lnTo>
                <a:lnTo>
                  <a:pt x="23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3" name="Rectangle 352"/>
          <p:cNvSpPr>
            <a:spLocks noChangeArrowheads="1"/>
          </p:cNvSpPr>
          <p:nvPr/>
        </p:nvSpPr>
        <p:spPr bwMode="auto">
          <a:xfrm>
            <a:off x="5681566" y="508594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EU155313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64" name="Freeform 353"/>
          <p:cNvSpPr>
            <a:spLocks/>
          </p:cNvSpPr>
          <p:nvPr/>
        </p:nvSpPr>
        <p:spPr bwMode="auto">
          <a:xfrm>
            <a:off x="2747769" y="5089329"/>
            <a:ext cx="2916936" cy="29766"/>
          </a:xfrm>
          <a:custGeom>
            <a:avLst/>
            <a:gdLst>
              <a:gd name="T0" fmla="*/ 0 w 1242"/>
              <a:gd name="T1" fmla="*/ 0 h 19"/>
              <a:gd name="T2" fmla="*/ 0 w 1242"/>
              <a:gd name="T3" fmla="*/ 19 h 19"/>
              <a:gd name="T4" fmla="*/ 1242 w 124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2" h="19">
                <a:moveTo>
                  <a:pt x="0" y="0"/>
                </a:moveTo>
                <a:lnTo>
                  <a:pt x="0" y="19"/>
                </a:lnTo>
                <a:lnTo>
                  <a:pt x="1242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5" name="Freeform 354"/>
          <p:cNvSpPr>
            <a:spLocks/>
          </p:cNvSpPr>
          <p:nvPr/>
        </p:nvSpPr>
        <p:spPr bwMode="auto">
          <a:xfrm>
            <a:off x="2495134" y="4987499"/>
            <a:ext cx="252637" cy="100263"/>
          </a:xfrm>
          <a:custGeom>
            <a:avLst/>
            <a:gdLst>
              <a:gd name="T0" fmla="*/ 0 w 103"/>
              <a:gd name="T1" fmla="*/ 0 h 64"/>
              <a:gd name="T2" fmla="*/ 0 w 103"/>
              <a:gd name="T3" fmla="*/ 64 h 64"/>
              <a:gd name="T4" fmla="*/ 103 w 103"/>
              <a:gd name="T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64">
                <a:moveTo>
                  <a:pt x="0" y="0"/>
                </a:moveTo>
                <a:lnTo>
                  <a:pt x="0" y="64"/>
                </a:lnTo>
                <a:lnTo>
                  <a:pt x="103" y="6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6" name="Freeform 355"/>
          <p:cNvSpPr>
            <a:spLocks/>
          </p:cNvSpPr>
          <p:nvPr/>
        </p:nvSpPr>
        <p:spPr bwMode="auto">
          <a:xfrm>
            <a:off x="2193441" y="4985932"/>
            <a:ext cx="301693" cy="416719"/>
          </a:xfrm>
          <a:custGeom>
            <a:avLst/>
            <a:gdLst>
              <a:gd name="T0" fmla="*/ 0 w 123"/>
              <a:gd name="T1" fmla="*/ 266 h 266"/>
              <a:gd name="T2" fmla="*/ 0 w 123"/>
              <a:gd name="T3" fmla="*/ 0 h 266"/>
              <a:gd name="T4" fmla="*/ 123 w 123"/>
              <a:gd name="T5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" h="266">
                <a:moveTo>
                  <a:pt x="0" y="266"/>
                </a:moveTo>
                <a:lnTo>
                  <a:pt x="0" y="0"/>
                </a:lnTo>
                <a:lnTo>
                  <a:pt x="12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7" name="Rectangle 356"/>
          <p:cNvSpPr>
            <a:spLocks noChangeArrowheads="1"/>
          </p:cNvSpPr>
          <p:nvPr/>
        </p:nvSpPr>
        <p:spPr bwMode="auto">
          <a:xfrm>
            <a:off x="5410200" y="513141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EU781772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68" name="Freeform 357"/>
          <p:cNvSpPr>
            <a:spLocks/>
          </p:cNvSpPr>
          <p:nvPr/>
        </p:nvSpPr>
        <p:spPr bwMode="auto">
          <a:xfrm>
            <a:off x="3571904" y="5161393"/>
            <a:ext cx="1828800" cy="18799"/>
          </a:xfrm>
          <a:custGeom>
            <a:avLst/>
            <a:gdLst>
              <a:gd name="T0" fmla="*/ 0 w 798"/>
              <a:gd name="T1" fmla="*/ 12 h 12"/>
              <a:gd name="T2" fmla="*/ 0 w 798"/>
              <a:gd name="T3" fmla="*/ 0 h 12"/>
              <a:gd name="T4" fmla="*/ 798 w 79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8" h="12">
                <a:moveTo>
                  <a:pt x="0" y="12"/>
                </a:moveTo>
                <a:lnTo>
                  <a:pt x="0" y="0"/>
                </a:lnTo>
                <a:lnTo>
                  <a:pt x="79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69" name="Rectangle 358"/>
          <p:cNvSpPr>
            <a:spLocks noChangeArrowheads="1"/>
          </p:cNvSpPr>
          <p:nvPr/>
        </p:nvSpPr>
        <p:spPr bwMode="auto">
          <a:xfrm>
            <a:off x="4843366" y="516897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EU482850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70" name="Freeform 359"/>
          <p:cNvSpPr>
            <a:spLocks/>
          </p:cNvSpPr>
          <p:nvPr/>
        </p:nvSpPr>
        <p:spPr bwMode="auto">
          <a:xfrm>
            <a:off x="3571904" y="5181759"/>
            <a:ext cx="1271016" cy="20366"/>
          </a:xfrm>
          <a:custGeom>
            <a:avLst/>
            <a:gdLst>
              <a:gd name="T0" fmla="*/ 0 w 557"/>
              <a:gd name="T1" fmla="*/ 0 h 13"/>
              <a:gd name="T2" fmla="*/ 0 w 557"/>
              <a:gd name="T3" fmla="*/ 13 h 13"/>
              <a:gd name="T4" fmla="*/ 557 w 557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7" h="13">
                <a:moveTo>
                  <a:pt x="0" y="0"/>
                </a:moveTo>
                <a:lnTo>
                  <a:pt x="0" y="13"/>
                </a:lnTo>
                <a:lnTo>
                  <a:pt x="557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71" name="Freeform 360"/>
          <p:cNvSpPr>
            <a:spLocks/>
          </p:cNvSpPr>
          <p:nvPr/>
        </p:nvSpPr>
        <p:spPr bwMode="auto">
          <a:xfrm>
            <a:off x="2674186" y="5181759"/>
            <a:ext cx="897718" cy="40732"/>
          </a:xfrm>
          <a:custGeom>
            <a:avLst/>
            <a:gdLst>
              <a:gd name="T0" fmla="*/ 0 w 366"/>
              <a:gd name="T1" fmla="*/ 26 h 26"/>
              <a:gd name="T2" fmla="*/ 0 w 366"/>
              <a:gd name="T3" fmla="*/ 0 h 26"/>
              <a:gd name="T4" fmla="*/ 366 w 366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6" h="26">
                <a:moveTo>
                  <a:pt x="0" y="26"/>
                </a:moveTo>
                <a:lnTo>
                  <a:pt x="0" y="0"/>
                </a:lnTo>
                <a:lnTo>
                  <a:pt x="36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72" name="Rectangle 361"/>
          <p:cNvSpPr>
            <a:spLocks noChangeArrowheads="1"/>
          </p:cNvSpPr>
          <p:nvPr/>
        </p:nvSpPr>
        <p:spPr bwMode="auto">
          <a:xfrm>
            <a:off x="5190268" y="521127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1995 EU255988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73" name="Freeform 362"/>
          <p:cNvSpPr>
            <a:spLocks/>
          </p:cNvSpPr>
          <p:nvPr/>
        </p:nvSpPr>
        <p:spPr bwMode="auto">
          <a:xfrm>
            <a:off x="2997953" y="5242857"/>
            <a:ext cx="2185416" cy="20366"/>
          </a:xfrm>
          <a:custGeom>
            <a:avLst/>
            <a:gdLst>
              <a:gd name="T0" fmla="*/ 0 w 924"/>
              <a:gd name="T1" fmla="*/ 13 h 13"/>
              <a:gd name="T2" fmla="*/ 0 w 924"/>
              <a:gd name="T3" fmla="*/ 0 h 13"/>
              <a:gd name="T4" fmla="*/ 924 w 92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4" h="13">
                <a:moveTo>
                  <a:pt x="0" y="13"/>
                </a:moveTo>
                <a:lnTo>
                  <a:pt x="0" y="0"/>
                </a:lnTo>
                <a:lnTo>
                  <a:pt x="92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74" name="Rectangle 363"/>
          <p:cNvSpPr>
            <a:spLocks noChangeArrowheads="1"/>
          </p:cNvSpPr>
          <p:nvPr/>
        </p:nvSpPr>
        <p:spPr bwMode="auto">
          <a:xfrm>
            <a:off x="5940069" y="5258356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TV481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75" name="Freeform 364"/>
          <p:cNvSpPr>
            <a:spLocks/>
          </p:cNvSpPr>
          <p:nvPr/>
        </p:nvSpPr>
        <p:spPr bwMode="auto">
          <a:xfrm>
            <a:off x="2997953" y="5264789"/>
            <a:ext cx="2935224" cy="20366"/>
          </a:xfrm>
          <a:custGeom>
            <a:avLst/>
            <a:gdLst>
              <a:gd name="T0" fmla="*/ 0 w 1247"/>
              <a:gd name="T1" fmla="*/ 0 h 13"/>
              <a:gd name="T2" fmla="*/ 0 w 1247"/>
              <a:gd name="T3" fmla="*/ 13 h 13"/>
              <a:gd name="T4" fmla="*/ 1247 w 1247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7" h="13">
                <a:moveTo>
                  <a:pt x="0" y="0"/>
                </a:moveTo>
                <a:lnTo>
                  <a:pt x="0" y="13"/>
                </a:lnTo>
                <a:lnTo>
                  <a:pt x="1247" y="13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76" name="Freeform 365"/>
          <p:cNvSpPr>
            <a:spLocks/>
          </p:cNvSpPr>
          <p:nvPr/>
        </p:nvSpPr>
        <p:spPr bwMode="auto">
          <a:xfrm>
            <a:off x="2674186" y="5224057"/>
            <a:ext cx="323767" cy="40732"/>
          </a:xfrm>
          <a:custGeom>
            <a:avLst/>
            <a:gdLst>
              <a:gd name="T0" fmla="*/ 0 w 132"/>
              <a:gd name="T1" fmla="*/ 0 h 26"/>
              <a:gd name="T2" fmla="*/ 0 w 132"/>
              <a:gd name="T3" fmla="*/ 26 h 26"/>
              <a:gd name="T4" fmla="*/ 132 w 132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26">
                <a:moveTo>
                  <a:pt x="0" y="0"/>
                </a:moveTo>
                <a:lnTo>
                  <a:pt x="0" y="26"/>
                </a:lnTo>
                <a:lnTo>
                  <a:pt x="132" y="2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77" name="Freeform 366"/>
          <p:cNvSpPr>
            <a:spLocks/>
          </p:cNvSpPr>
          <p:nvPr/>
        </p:nvSpPr>
        <p:spPr bwMode="auto">
          <a:xfrm>
            <a:off x="2561358" y="5222491"/>
            <a:ext cx="112828" cy="95564"/>
          </a:xfrm>
          <a:custGeom>
            <a:avLst/>
            <a:gdLst>
              <a:gd name="T0" fmla="*/ 0 w 46"/>
              <a:gd name="T1" fmla="*/ 61 h 61"/>
              <a:gd name="T2" fmla="*/ 0 w 46"/>
              <a:gd name="T3" fmla="*/ 0 h 61"/>
              <a:gd name="T4" fmla="*/ 46 w 46"/>
              <a:gd name="T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6" h="61">
                <a:moveTo>
                  <a:pt x="0" y="61"/>
                </a:moveTo>
                <a:lnTo>
                  <a:pt x="0" y="0"/>
                </a:lnTo>
                <a:lnTo>
                  <a:pt x="4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78" name="Rectangle 367"/>
          <p:cNvSpPr>
            <a:spLocks noChangeArrowheads="1"/>
          </p:cNvSpPr>
          <p:nvPr/>
        </p:nvSpPr>
        <p:spPr bwMode="auto">
          <a:xfrm>
            <a:off x="5681566" y="529591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EU155379 DE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79" name="Freeform 368"/>
          <p:cNvSpPr>
            <a:spLocks/>
          </p:cNvSpPr>
          <p:nvPr/>
        </p:nvSpPr>
        <p:spPr bwMode="auto">
          <a:xfrm>
            <a:off x="3017575" y="5325888"/>
            <a:ext cx="2651760" cy="20366"/>
          </a:xfrm>
          <a:custGeom>
            <a:avLst/>
            <a:gdLst>
              <a:gd name="T0" fmla="*/ 0 w 1134"/>
              <a:gd name="T1" fmla="*/ 13 h 13"/>
              <a:gd name="T2" fmla="*/ 0 w 1134"/>
              <a:gd name="T3" fmla="*/ 0 h 13"/>
              <a:gd name="T4" fmla="*/ 1134 w 113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4" h="13">
                <a:moveTo>
                  <a:pt x="0" y="13"/>
                </a:moveTo>
                <a:lnTo>
                  <a:pt x="0" y="0"/>
                </a:lnTo>
                <a:lnTo>
                  <a:pt x="1134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0" name="Rectangle 369"/>
          <p:cNvSpPr>
            <a:spLocks noChangeArrowheads="1"/>
          </p:cNvSpPr>
          <p:nvPr/>
        </p:nvSpPr>
        <p:spPr bwMode="auto">
          <a:xfrm>
            <a:off x="5410200" y="534456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EU781763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81" name="Freeform 370"/>
          <p:cNvSpPr>
            <a:spLocks/>
          </p:cNvSpPr>
          <p:nvPr/>
        </p:nvSpPr>
        <p:spPr bwMode="auto">
          <a:xfrm>
            <a:off x="3017575" y="5347820"/>
            <a:ext cx="2377440" cy="20366"/>
          </a:xfrm>
          <a:custGeom>
            <a:avLst/>
            <a:gdLst>
              <a:gd name="T0" fmla="*/ 0 w 1026"/>
              <a:gd name="T1" fmla="*/ 0 h 13"/>
              <a:gd name="T2" fmla="*/ 0 w 1026"/>
              <a:gd name="T3" fmla="*/ 13 h 13"/>
              <a:gd name="T4" fmla="*/ 1026 w 102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6" h="13">
                <a:moveTo>
                  <a:pt x="0" y="0"/>
                </a:moveTo>
                <a:lnTo>
                  <a:pt x="0" y="13"/>
                </a:lnTo>
                <a:lnTo>
                  <a:pt x="102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2" name="Freeform 371"/>
          <p:cNvSpPr>
            <a:spLocks/>
          </p:cNvSpPr>
          <p:nvPr/>
        </p:nvSpPr>
        <p:spPr bwMode="auto">
          <a:xfrm>
            <a:off x="2806636" y="5346253"/>
            <a:ext cx="210939" cy="31332"/>
          </a:xfrm>
          <a:custGeom>
            <a:avLst/>
            <a:gdLst>
              <a:gd name="T0" fmla="*/ 0 w 86"/>
              <a:gd name="T1" fmla="*/ 20 h 20"/>
              <a:gd name="T2" fmla="*/ 0 w 86"/>
              <a:gd name="T3" fmla="*/ 0 h 20"/>
              <a:gd name="T4" fmla="*/ 86 w 86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20">
                <a:moveTo>
                  <a:pt x="0" y="20"/>
                </a:moveTo>
                <a:lnTo>
                  <a:pt x="0" y="0"/>
                </a:lnTo>
                <a:lnTo>
                  <a:pt x="8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3" name="Rectangle 372"/>
          <p:cNvSpPr>
            <a:spLocks noChangeArrowheads="1"/>
          </p:cNvSpPr>
          <p:nvPr/>
        </p:nvSpPr>
        <p:spPr bwMode="auto">
          <a:xfrm>
            <a:off x="4953000" y="538203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EU255963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84" name="Freeform 373"/>
          <p:cNvSpPr>
            <a:spLocks/>
          </p:cNvSpPr>
          <p:nvPr/>
        </p:nvSpPr>
        <p:spPr bwMode="auto">
          <a:xfrm>
            <a:off x="2806636" y="5379153"/>
            <a:ext cx="2139696" cy="29766"/>
          </a:xfrm>
          <a:custGeom>
            <a:avLst/>
            <a:gdLst>
              <a:gd name="T0" fmla="*/ 0 w 924"/>
              <a:gd name="T1" fmla="*/ 0 h 19"/>
              <a:gd name="T2" fmla="*/ 0 w 924"/>
              <a:gd name="T3" fmla="*/ 19 h 19"/>
              <a:gd name="T4" fmla="*/ 924 w 924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4" h="19">
                <a:moveTo>
                  <a:pt x="0" y="0"/>
                </a:moveTo>
                <a:lnTo>
                  <a:pt x="0" y="19"/>
                </a:lnTo>
                <a:lnTo>
                  <a:pt x="924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5" name="Freeform 374"/>
          <p:cNvSpPr>
            <a:spLocks/>
          </p:cNvSpPr>
          <p:nvPr/>
        </p:nvSpPr>
        <p:spPr bwMode="auto">
          <a:xfrm>
            <a:off x="2634941" y="5377585"/>
            <a:ext cx="171695" cy="36033"/>
          </a:xfrm>
          <a:custGeom>
            <a:avLst/>
            <a:gdLst>
              <a:gd name="T0" fmla="*/ 0 w 70"/>
              <a:gd name="T1" fmla="*/ 23 h 23"/>
              <a:gd name="T2" fmla="*/ 0 w 70"/>
              <a:gd name="T3" fmla="*/ 0 h 23"/>
              <a:gd name="T4" fmla="*/ 70 w 70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" h="23">
                <a:moveTo>
                  <a:pt x="0" y="23"/>
                </a:moveTo>
                <a:lnTo>
                  <a:pt x="0" y="0"/>
                </a:lnTo>
                <a:lnTo>
                  <a:pt x="7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6" name="Rectangle 375"/>
          <p:cNvSpPr>
            <a:spLocks noChangeArrowheads="1"/>
          </p:cNvSpPr>
          <p:nvPr/>
        </p:nvSpPr>
        <p:spPr bwMode="auto">
          <a:xfrm>
            <a:off x="5795534" y="541171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EU256042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87" name="Freeform 376"/>
          <p:cNvSpPr>
            <a:spLocks/>
          </p:cNvSpPr>
          <p:nvPr/>
        </p:nvSpPr>
        <p:spPr bwMode="auto">
          <a:xfrm>
            <a:off x="2634941" y="5415184"/>
            <a:ext cx="3154680" cy="34465"/>
          </a:xfrm>
          <a:custGeom>
            <a:avLst/>
            <a:gdLst>
              <a:gd name="T0" fmla="*/ 0 w 1342"/>
              <a:gd name="T1" fmla="*/ 0 h 22"/>
              <a:gd name="T2" fmla="*/ 0 w 1342"/>
              <a:gd name="T3" fmla="*/ 22 h 22"/>
              <a:gd name="T4" fmla="*/ 1342 w 1342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2" h="22">
                <a:moveTo>
                  <a:pt x="0" y="0"/>
                </a:moveTo>
                <a:lnTo>
                  <a:pt x="0" y="22"/>
                </a:lnTo>
                <a:lnTo>
                  <a:pt x="1342" y="2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8" name="Freeform 377"/>
          <p:cNvSpPr>
            <a:spLocks/>
          </p:cNvSpPr>
          <p:nvPr/>
        </p:nvSpPr>
        <p:spPr bwMode="auto">
          <a:xfrm>
            <a:off x="2561358" y="5319621"/>
            <a:ext cx="73583" cy="93997"/>
          </a:xfrm>
          <a:custGeom>
            <a:avLst/>
            <a:gdLst>
              <a:gd name="T0" fmla="*/ 0 w 30"/>
              <a:gd name="T1" fmla="*/ 0 h 60"/>
              <a:gd name="T2" fmla="*/ 0 w 30"/>
              <a:gd name="T3" fmla="*/ 60 h 60"/>
              <a:gd name="T4" fmla="*/ 30 w 30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60">
                <a:moveTo>
                  <a:pt x="0" y="0"/>
                </a:moveTo>
                <a:lnTo>
                  <a:pt x="0" y="60"/>
                </a:lnTo>
                <a:lnTo>
                  <a:pt x="30" y="6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89" name="Freeform 378"/>
          <p:cNvSpPr>
            <a:spLocks/>
          </p:cNvSpPr>
          <p:nvPr/>
        </p:nvSpPr>
        <p:spPr bwMode="auto">
          <a:xfrm>
            <a:off x="2450984" y="5318054"/>
            <a:ext cx="110376" cy="172327"/>
          </a:xfrm>
          <a:custGeom>
            <a:avLst/>
            <a:gdLst>
              <a:gd name="T0" fmla="*/ 0 w 45"/>
              <a:gd name="T1" fmla="*/ 110 h 110"/>
              <a:gd name="T2" fmla="*/ 0 w 45"/>
              <a:gd name="T3" fmla="*/ 0 h 110"/>
              <a:gd name="T4" fmla="*/ 45 w 45"/>
              <a:gd name="T5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110">
                <a:moveTo>
                  <a:pt x="0" y="110"/>
                </a:moveTo>
                <a:lnTo>
                  <a:pt x="0" y="0"/>
                </a:lnTo>
                <a:lnTo>
                  <a:pt x="4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90" name="Rectangle 379"/>
          <p:cNvSpPr>
            <a:spLocks noChangeArrowheads="1"/>
          </p:cNvSpPr>
          <p:nvPr/>
        </p:nvSpPr>
        <p:spPr bwMode="auto">
          <a:xfrm>
            <a:off x="5499402" y="546197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EU781781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91" name="Freeform 380"/>
          <p:cNvSpPr>
            <a:spLocks/>
          </p:cNvSpPr>
          <p:nvPr/>
        </p:nvSpPr>
        <p:spPr bwMode="auto">
          <a:xfrm>
            <a:off x="3071536" y="5491949"/>
            <a:ext cx="2423160" cy="29766"/>
          </a:xfrm>
          <a:custGeom>
            <a:avLst/>
            <a:gdLst>
              <a:gd name="T0" fmla="*/ 0 w 1145"/>
              <a:gd name="T1" fmla="*/ 19 h 19"/>
              <a:gd name="T2" fmla="*/ 0 w 1145"/>
              <a:gd name="T3" fmla="*/ 0 h 19"/>
              <a:gd name="T4" fmla="*/ 1145 w 114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5" h="19">
                <a:moveTo>
                  <a:pt x="0" y="19"/>
                </a:moveTo>
                <a:lnTo>
                  <a:pt x="0" y="0"/>
                </a:lnTo>
                <a:lnTo>
                  <a:pt x="114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92" name="Rectangle 381"/>
          <p:cNvSpPr>
            <a:spLocks noChangeArrowheads="1"/>
          </p:cNvSpPr>
          <p:nvPr/>
        </p:nvSpPr>
        <p:spPr bwMode="auto">
          <a:xfrm>
            <a:off x="5562600" y="550588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EU781798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93" name="Freeform 382"/>
          <p:cNvSpPr>
            <a:spLocks/>
          </p:cNvSpPr>
          <p:nvPr/>
        </p:nvSpPr>
        <p:spPr bwMode="auto">
          <a:xfrm>
            <a:off x="3351153" y="5532681"/>
            <a:ext cx="2203704" cy="20366"/>
          </a:xfrm>
          <a:custGeom>
            <a:avLst/>
            <a:gdLst>
              <a:gd name="T0" fmla="*/ 0 w 1059"/>
              <a:gd name="T1" fmla="*/ 13 h 13"/>
              <a:gd name="T2" fmla="*/ 0 w 1059"/>
              <a:gd name="T3" fmla="*/ 0 h 13"/>
              <a:gd name="T4" fmla="*/ 1059 w 105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9" h="13">
                <a:moveTo>
                  <a:pt x="0" y="13"/>
                </a:moveTo>
                <a:lnTo>
                  <a:pt x="0" y="0"/>
                </a:lnTo>
                <a:lnTo>
                  <a:pt x="105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94" name="Rectangle 383"/>
          <p:cNvSpPr>
            <a:spLocks noChangeArrowheads="1"/>
          </p:cNvSpPr>
          <p:nvPr/>
        </p:nvSpPr>
        <p:spPr bwMode="auto">
          <a:xfrm>
            <a:off x="5681566" y="554818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EU155299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95" name="Freeform 384"/>
          <p:cNvSpPr>
            <a:spLocks/>
          </p:cNvSpPr>
          <p:nvPr/>
        </p:nvSpPr>
        <p:spPr bwMode="auto">
          <a:xfrm>
            <a:off x="3351153" y="5554613"/>
            <a:ext cx="2322576" cy="20366"/>
          </a:xfrm>
          <a:custGeom>
            <a:avLst/>
            <a:gdLst>
              <a:gd name="T0" fmla="*/ 0 w 1112"/>
              <a:gd name="T1" fmla="*/ 0 h 13"/>
              <a:gd name="T2" fmla="*/ 0 w 1112"/>
              <a:gd name="T3" fmla="*/ 13 h 13"/>
              <a:gd name="T4" fmla="*/ 1112 w 111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2" h="13">
                <a:moveTo>
                  <a:pt x="0" y="0"/>
                </a:moveTo>
                <a:lnTo>
                  <a:pt x="0" y="13"/>
                </a:lnTo>
                <a:lnTo>
                  <a:pt x="1112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96" name="Freeform 385"/>
          <p:cNvSpPr>
            <a:spLocks/>
          </p:cNvSpPr>
          <p:nvPr/>
        </p:nvSpPr>
        <p:spPr bwMode="auto">
          <a:xfrm>
            <a:off x="3071536" y="5523281"/>
            <a:ext cx="279617" cy="31332"/>
          </a:xfrm>
          <a:custGeom>
            <a:avLst/>
            <a:gdLst>
              <a:gd name="T0" fmla="*/ 0 w 114"/>
              <a:gd name="T1" fmla="*/ 0 h 20"/>
              <a:gd name="T2" fmla="*/ 0 w 114"/>
              <a:gd name="T3" fmla="*/ 20 h 20"/>
              <a:gd name="T4" fmla="*/ 114 w 114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20">
                <a:moveTo>
                  <a:pt x="0" y="0"/>
                </a:moveTo>
                <a:lnTo>
                  <a:pt x="0" y="20"/>
                </a:lnTo>
                <a:lnTo>
                  <a:pt x="114" y="2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97" name="Freeform 386"/>
          <p:cNvSpPr>
            <a:spLocks/>
          </p:cNvSpPr>
          <p:nvPr/>
        </p:nvSpPr>
        <p:spPr bwMode="auto">
          <a:xfrm>
            <a:off x="2818901" y="5523281"/>
            <a:ext cx="252637" cy="45432"/>
          </a:xfrm>
          <a:custGeom>
            <a:avLst/>
            <a:gdLst>
              <a:gd name="T0" fmla="*/ 0 w 103"/>
              <a:gd name="T1" fmla="*/ 29 h 29"/>
              <a:gd name="T2" fmla="*/ 0 w 103"/>
              <a:gd name="T3" fmla="*/ 0 h 29"/>
              <a:gd name="T4" fmla="*/ 103 w 103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29">
                <a:moveTo>
                  <a:pt x="0" y="29"/>
                </a:moveTo>
                <a:lnTo>
                  <a:pt x="0" y="0"/>
                </a:lnTo>
                <a:lnTo>
                  <a:pt x="10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98" name="Rectangle 387"/>
          <p:cNvSpPr>
            <a:spLocks noChangeArrowheads="1"/>
          </p:cNvSpPr>
          <p:nvPr/>
        </p:nvSpPr>
        <p:spPr bwMode="auto">
          <a:xfrm>
            <a:off x="5867400" y="558573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EU155249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99" name="Freeform 388"/>
          <p:cNvSpPr>
            <a:spLocks/>
          </p:cNvSpPr>
          <p:nvPr/>
        </p:nvSpPr>
        <p:spPr bwMode="auto">
          <a:xfrm>
            <a:off x="2818901" y="5570279"/>
            <a:ext cx="3044952" cy="45432"/>
          </a:xfrm>
          <a:custGeom>
            <a:avLst/>
            <a:gdLst>
              <a:gd name="T0" fmla="*/ 0 w 1410"/>
              <a:gd name="T1" fmla="*/ 0 h 29"/>
              <a:gd name="T2" fmla="*/ 0 w 1410"/>
              <a:gd name="T3" fmla="*/ 29 h 29"/>
              <a:gd name="T4" fmla="*/ 1410 w 1410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0" h="29">
                <a:moveTo>
                  <a:pt x="0" y="0"/>
                </a:moveTo>
                <a:lnTo>
                  <a:pt x="0" y="29"/>
                </a:lnTo>
                <a:lnTo>
                  <a:pt x="1410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00" name="Freeform 389"/>
          <p:cNvSpPr>
            <a:spLocks/>
          </p:cNvSpPr>
          <p:nvPr/>
        </p:nvSpPr>
        <p:spPr bwMode="auto">
          <a:xfrm>
            <a:off x="2718336" y="5568712"/>
            <a:ext cx="100565" cy="43865"/>
          </a:xfrm>
          <a:custGeom>
            <a:avLst/>
            <a:gdLst>
              <a:gd name="T0" fmla="*/ 0 w 41"/>
              <a:gd name="T1" fmla="*/ 28 h 28"/>
              <a:gd name="T2" fmla="*/ 0 w 41"/>
              <a:gd name="T3" fmla="*/ 0 h 28"/>
              <a:gd name="T4" fmla="*/ 41 w 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28">
                <a:moveTo>
                  <a:pt x="0" y="28"/>
                </a:moveTo>
                <a:lnTo>
                  <a:pt x="0" y="0"/>
                </a:lnTo>
                <a:lnTo>
                  <a:pt x="4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01" name="Rectangle 390"/>
          <p:cNvSpPr>
            <a:spLocks noChangeArrowheads="1"/>
          </p:cNvSpPr>
          <p:nvPr/>
        </p:nvSpPr>
        <p:spPr bwMode="auto">
          <a:xfrm>
            <a:off x="5499402" y="562168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EU781802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02" name="Freeform 391"/>
          <p:cNvSpPr>
            <a:spLocks/>
          </p:cNvSpPr>
          <p:nvPr/>
        </p:nvSpPr>
        <p:spPr bwMode="auto">
          <a:xfrm>
            <a:off x="2718336" y="5614145"/>
            <a:ext cx="2770632" cy="43865"/>
          </a:xfrm>
          <a:custGeom>
            <a:avLst/>
            <a:gdLst>
              <a:gd name="T0" fmla="*/ 0 w 1290"/>
              <a:gd name="T1" fmla="*/ 0 h 28"/>
              <a:gd name="T2" fmla="*/ 0 w 1290"/>
              <a:gd name="T3" fmla="*/ 28 h 28"/>
              <a:gd name="T4" fmla="*/ 1290 w 1290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0" h="28">
                <a:moveTo>
                  <a:pt x="0" y="0"/>
                </a:moveTo>
                <a:lnTo>
                  <a:pt x="0" y="28"/>
                </a:lnTo>
                <a:lnTo>
                  <a:pt x="1290" y="2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03" name="Rectangle 392"/>
          <p:cNvSpPr>
            <a:spLocks noChangeArrowheads="1"/>
          </p:cNvSpPr>
          <p:nvPr/>
        </p:nvSpPr>
        <p:spPr bwMode="auto">
          <a:xfrm>
            <a:off x="5732336" y="566876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EU256035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04" name="Freeform 393"/>
          <p:cNvSpPr>
            <a:spLocks/>
          </p:cNvSpPr>
          <p:nvPr/>
        </p:nvSpPr>
        <p:spPr bwMode="auto">
          <a:xfrm>
            <a:off x="2718336" y="5698742"/>
            <a:ext cx="3008376" cy="29766"/>
          </a:xfrm>
          <a:custGeom>
            <a:avLst/>
            <a:gdLst>
              <a:gd name="T0" fmla="*/ 0 w 1305"/>
              <a:gd name="T1" fmla="*/ 19 h 19"/>
              <a:gd name="T2" fmla="*/ 0 w 1305"/>
              <a:gd name="T3" fmla="*/ 0 h 19"/>
              <a:gd name="T4" fmla="*/ 1305 w 130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5" h="19">
                <a:moveTo>
                  <a:pt x="0" y="19"/>
                </a:moveTo>
                <a:lnTo>
                  <a:pt x="0" y="0"/>
                </a:lnTo>
                <a:lnTo>
                  <a:pt x="130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05" name="Rectangle 394"/>
          <p:cNvSpPr>
            <a:spLocks noChangeArrowheads="1"/>
          </p:cNvSpPr>
          <p:nvPr/>
        </p:nvSpPr>
        <p:spPr bwMode="auto">
          <a:xfrm>
            <a:off x="5732336" y="570789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EU155310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06" name="Freeform 395"/>
          <p:cNvSpPr>
            <a:spLocks/>
          </p:cNvSpPr>
          <p:nvPr/>
        </p:nvSpPr>
        <p:spPr bwMode="auto">
          <a:xfrm>
            <a:off x="2966068" y="5739474"/>
            <a:ext cx="2761488" cy="20366"/>
          </a:xfrm>
          <a:custGeom>
            <a:avLst/>
            <a:gdLst>
              <a:gd name="T0" fmla="*/ 0 w 1203"/>
              <a:gd name="T1" fmla="*/ 13 h 13"/>
              <a:gd name="T2" fmla="*/ 0 w 1203"/>
              <a:gd name="T3" fmla="*/ 0 h 13"/>
              <a:gd name="T4" fmla="*/ 1203 w 1203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3" h="13">
                <a:moveTo>
                  <a:pt x="0" y="13"/>
                </a:moveTo>
                <a:lnTo>
                  <a:pt x="0" y="0"/>
                </a:lnTo>
                <a:lnTo>
                  <a:pt x="120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07" name="Rectangle 396"/>
          <p:cNvSpPr>
            <a:spLocks noChangeArrowheads="1"/>
          </p:cNvSpPr>
          <p:nvPr/>
        </p:nvSpPr>
        <p:spPr bwMode="auto">
          <a:xfrm>
            <a:off x="5795534" y="575179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EU482848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08" name="Freeform 397"/>
          <p:cNvSpPr>
            <a:spLocks/>
          </p:cNvSpPr>
          <p:nvPr/>
        </p:nvSpPr>
        <p:spPr bwMode="auto">
          <a:xfrm>
            <a:off x="2966068" y="5761406"/>
            <a:ext cx="2825496" cy="20366"/>
          </a:xfrm>
          <a:custGeom>
            <a:avLst/>
            <a:gdLst>
              <a:gd name="T0" fmla="*/ 0 w 1230"/>
              <a:gd name="T1" fmla="*/ 0 h 13"/>
              <a:gd name="T2" fmla="*/ 0 w 1230"/>
              <a:gd name="T3" fmla="*/ 13 h 13"/>
              <a:gd name="T4" fmla="*/ 1230 w 123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0" h="13">
                <a:moveTo>
                  <a:pt x="0" y="0"/>
                </a:moveTo>
                <a:lnTo>
                  <a:pt x="0" y="13"/>
                </a:lnTo>
                <a:lnTo>
                  <a:pt x="123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09" name="Freeform 398"/>
          <p:cNvSpPr>
            <a:spLocks/>
          </p:cNvSpPr>
          <p:nvPr/>
        </p:nvSpPr>
        <p:spPr bwMode="auto">
          <a:xfrm>
            <a:off x="2718336" y="5730074"/>
            <a:ext cx="247732" cy="31332"/>
          </a:xfrm>
          <a:custGeom>
            <a:avLst/>
            <a:gdLst>
              <a:gd name="T0" fmla="*/ 0 w 101"/>
              <a:gd name="T1" fmla="*/ 0 h 20"/>
              <a:gd name="T2" fmla="*/ 0 w 101"/>
              <a:gd name="T3" fmla="*/ 20 h 20"/>
              <a:gd name="T4" fmla="*/ 101 w 101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20">
                <a:moveTo>
                  <a:pt x="0" y="0"/>
                </a:moveTo>
                <a:lnTo>
                  <a:pt x="0" y="20"/>
                </a:lnTo>
                <a:lnTo>
                  <a:pt x="101" y="2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10" name="Line 399"/>
          <p:cNvSpPr>
            <a:spLocks noChangeShapeType="1"/>
          </p:cNvSpPr>
          <p:nvPr/>
        </p:nvSpPr>
        <p:spPr bwMode="auto">
          <a:xfrm>
            <a:off x="2718336" y="5568712"/>
            <a:ext cx="0" cy="95564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11" name="Line 400"/>
          <p:cNvSpPr>
            <a:spLocks noChangeShapeType="1"/>
          </p:cNvSpPr>
          <p:nvPr/>
        </p:nvSpPr>
        <p:spPr bwMode="auto">
          <a:xfrm>
            <a:off x="2718336" y="5665842"/>
            <a:ext cx="0" cy="95564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12" name="Freeform 401"/>
          <p:cNvSpPr>
            <a:spLocks/>
          </p:cNvSpPr>
          <p:nvPr/>
        </p:nvSpPr>
        <p:spPr bwMode="auto">
          <a:xfrm>
            <a:off x="2450984" y="5491949"/>
            <a:ext cx="267354" cy="172327"/>
          </a:xfrm>
          <a:custGeom>
            <a:avLst/>
            <a:gdLst>
              <a:gd name="T0" fmla="*/ 0 w 109"/>
              <a:gd name="T1" fmla="*/ 0 h 110"/>
              <a:gd name="T2" fmla="*/ 0 w 109"/>
              <a:gd name="T3" fmla="*/ 110 h 110"/>
              <a:gd name="T4" fmla="*/ 109 w 109"/>
              <a:gd name="T5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" h="110">
                <a:moveTo>
                  <a:pt x="0" y="0"/>
                </a:moveTo>
                <a:lnTo>
                  <a:pt x="0" y="110"/>
                </a:lnTo>
                <a:lnTo>
                  <a:pt x="109" y="11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13" name="Freeform 402"/>
          <p:cNvSpPr>
            <a:spLocks/>
          </p:cNvSpPr>
          <p:nvPr/>
        </p:nvSpPr>
        <p:spPr bwMode="auto">
          <a:xfrm>
            <a:off x="2276836" y="5491949"/>
            <a:ext cx="174148" cy="328989"/>
          </a:xfrm>
          <a:custGeom>
            <a:avLst/>
            <a:gdLst>
              <a:gd name="T0" fmla="*/ 0 w 71"/>
              <a:gd name="T1" fmla="*/ 210 h 210"/>
              <a:gd name="T2" fmla="*/ 0 w 71"/>
              <a:gd name="T3" fmla="*/ 0 h 210"/>
              <a:gd name="T4" fmla="*/ 71 w 71"/>
              <a:gd name="T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1" h="210">
                <a:moveTo>
                  <a:pt x="0" y="210"/>
                </a:moveTo>
                <a:lnTo>
                  <a:pt x="0" y="0"/>
                </a:lnTo>
                <a:lnTo>
                  <a:pt x="7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14" name="Rectangle 403"/>
          <p:cNvSpPr>
            <a:spLocks noChangeArrowheads="1"/>
          </p:cNvSpPr>
          <p:nvPr/>
        </p:nvSpPr>
        <p:spPr bwMode="auto">
          <a:xfrm>
            <a:off x="6210460" y="5786180"/>
            <a:ext cx="21320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VN3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15" name="Freeform 404"/>
          <p:cNvSpPr>
            <a:spLocks/>
          </p:cNvSpPr>
          <p:nvPr/>
        </p:nvSpPr>
        <p:spPr bwMode="auto">
          <a:xfrm>
            <a:off x="3164742" y="5822504"/>
            <a:ext cx="3035808" cy="20366"/>
          </a:xfrm>
          <a:custGeom>
            <a:avLst/>
            <a:gdLst>
              <a:gd name="T0" fmla="*/ 0 w 1357"/>
              <a:gd name="T1" fmla="*/ 13 h 13"/>
              <a:gd name="T2" fmla="*/ 0 w 1357"/>
              <a:gd name="T3" fmla="*/ 0 h 13"/>
              <a:gd name="T4" fmla="*/ 1357 w 1357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7" h="13">
                <a:moveTo>
                  <a:pt x="0" y="13"/>
                </a:moveTo>
                <a:lnTo>
                  <a:pt x="0" y="0"/>
                </a:lnTo>
                <a:lnTo>
                  <a:pt x="1357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416" name="Rectangle 405"/>
          <p:cNvSpPr>
            <a:spLocks noChangeArrowheads="1"/>
          </p:cNvSpPr>
          <p:nvPr/>
        </p:nvSpPr>
        <p:spPr bwMode="auto">
          <a:xfrm>
            <a:off x="5499402" y="583165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EU781776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17" name="Freeform 406"/>
          <p:cNvSpPr>
            <a:spLocks/>
          </p:cNvSpPr>
          <p:nvPr/>
        </p:nvSpPr>
        <p:spPr bwMode="auto">
          <a:xfrm>
            <a:off x="3164742" y="5844436"/>
            <a:ext cx="2322576" cy="20366"/>
          </a:xfrm>
          <a:custGeom>
            <a:avLst/>
            <a:gdLst>
              <a:gd name="T0" fmla="*/ 0 w 1062"/>
              <a:gd name="T1" fmla="*/ 0 h 13"/>
              <a:gd name="T2" fmla="*/ 0 w 1062"/>
              <a:gd name="T3" fmla="*/ 13 h 13"/>
              <a:gd name="T4" fmla="*/ 1062 w 106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2" h="13">
                <a:moveTo>
                  <a:pt x="0" y="0"/>
                </a:moveTo>
                <a:lnTo>
                  <a:pt x="0" y="13"/>
                </a:lnTo>
                <a:lnTo>
                  <a:pt x="1062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5" name="Freeform 408"/>
          <p:cNvSpPr>
            <a:spLocks/>
          </p:cNvSpPr>
          <p:nvPr/>
        </p:nvSpPr>
        <p:spPr bwMode="auto">
          <a:xfrm>
            <a:off x="2497586" y="5842869"/>
            <a:ext cx="667156" cy="53265"/>
          </a:xfrm>
          <a:custGeom>
            <a:avLst/>
            <a:gdLst>
              <a:gd name="T0" fmla="*/ 0 w 272"/>
              <a:gd name="T1" fmla="*/ 34 h 34"/>
              <a:gd name="T2" fmla="*/ 0 w 272"/>
              <a:gd name="T3" fmla="*/ 0 h 34"/>
              <a:gd name="T4" fmla="*/ 272 w 272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34">
                <a:moveTo>
                  <a:pt x="0" y="34"/>
                </a:moveTo>
                <a:lnTo>
                  <a:pt x="0" y="0"/>
                </a:lnTo>
                <a:lnTo>
                  <a:pt x="27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6" name="Rectangle 409"/>
          <p:cNvSpPr>
            <a:spLocks noChangeArrowheads="1"/>
          </p:cNvSpPr>
          <p:nvPr/>
        </p:nvSpPr>
        <p:spPr bwMode="auto">
          <a:xfrm>
            <a:off x="5597272" y="587238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EU781794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7" name="Freeform 410"/>
          <p:cNvSpPr>
            <a:spLocks/>
          </p:cNvSpPr>
          <p:nvPr/>
        </p:nvSpPr>
        <p:spPr bwMode="auto">
          <a:xfrm>
            <a:off x="2848334" y="5905534"/>
            <a:ext cx="2752344" cy="45432"/>
          </a:xfrm>
          <a:custGeom>
            <a:avLst/>
            <a:gdLst>
              <a:gd name="T0" fmla="*/ 0 w 1245"/>
              <a:gd name="T1" fmla="*/ 29 h 29"/>
              <a:gd name="T2" fmla="*/ 0 w 1245"/>
              <a:gd name="T3" fmla="*/ 0 h 29"/>
              <a:gd name="T4" fmla="*/ 1245 w 1245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5" h="29">
                <a:moveTo>
                  <a:pt x="0" y="29"/>
                </a:moveTo>
                <a:lnTo>
                  <a:pt x="0" y="0"/>
                </a:lnTo>
                <a:lnTo>
                  <a:pt x="124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8" name="Rectangle 411"/>
          <p:cNvSpPr>
            <a:spLocks noChangeArrowheads="1"/>
          </p:cNvSpPr>
          <p:nvPr/>
        </p:nvSpPr>
        <p:spPr bwMode="auto">
          <a:xfrm>
            <a:off x="4843366" y="591150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EU255981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9" name="Freeform 412"/>
          <p:cNvSpPr>
            <a:spLocks/>
          </p:cNvSpPr>
          <p:nvPr/>
        </p:nvSpPr>
        <p:spPr bwMode="auto">
          <a:xfrm>
            <a:off x="3137762" y="5946266"/>
            <a:ext cx="1700784" cy="20366"/>
          </a:xfrm>
          <a:custGeom>
            <a:avLst/>
            <a:gdLst>
              <a:gd name="T0" fmla="*/ 0 w 804"/>
              <a:gd name="T1" fmla="*/ 13 h 13"/>
              <a:gd name="T2" fmla="*/ 0 w 804"/>
              <a:gd name="T3" fmla="*/ 0 h 13"/>
              <a:gd name="T4" fmla="*/ 804 w 80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4" h="13">
                <a:moveTo>
                  <a:pt x="0" y="13"/>
                </a:moveTo>
                <a:lnTo>
                  <a:pt x="0" y="0"/>
                </a:lnTo>
                <a:lnTo>
                  <a:pt x="80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30" name="Rectangle 413"/>
          <p:cNvSpPr>
            <a:spLocks noChangeArrowheads="1"/>
          </p:cNvSpPr>
          <p:nvPr/>
        </p:nvSpPr>
        <p:spPr bwMode="auto">
          <a:xfrm>
            <a:off x="6011132" y="5952240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2008 FJ390395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" name="Freeform 414"/>
          <p:cNvSpPr>
            <a:spLocks/>
          </p:cNvSpPr>
          <p:nvPr/>
        </p:nvSpPr>
        <p:spPr bwMode="auto">
          <a:xfrm>
            <a:off x="3137762" y="5968198"/>
            <a:ext cx="2871216" cy="20366"/>
          </a:xfrm>
          <a:custGeom>
            <a:avLst/>
            <a:gdLst>
              <a:gd name="T0" fmla="*/ 0 w 1289"/>
              <a:gd name="T1" fmla="*/ 0 h 13"/>
              <a:gd name="T2" fmla="*/ 0 w 1289"/>
              <a:gd name="T3" fmla="*/ 13 h 13"/>
              <a:gd name="T4" fmla="*/ 1289 w 128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9" h="13">
                <a:moveTo>
                  <a:pt x="0" y="0"/>
                </a:moveTo>
                <a:lnTo>
                  <a:pt x="0" y="13"/>
                </a:lnTo>
                <a:lnTo>
                  <a:pt x="128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24" name="Freeform 415"/>
          <p:cNvSpPr>
            <a:spLocks/>
          </p:cNvSpPr>
          <p:nvPr/>
        </p:nvSpPr>
        <p:spPr bwMode="auto">
          <a:xfrm>
            <a:off x="2899842" y="5968198"/>
            <a:ext cx="237920" cy="29766"/>
          </a:xfrm>
          <a:custGeom>
            <a:avLst/>
            <a:gdLst>
              <a:gd name="T0" fmla="*/ 0 w 97"/>
              <a:gd name="T1" fmla="*/ 19 h 19"/>
              <a:gd name="T2" fmla="*/ 0 w 97"/>
              <a:gd name="T3" fmla="*/ 0 h 19"/>
              <a:gd name="T4" fmla="*/ 97 w 9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" h="19">
                <a:moveTo>
                  <a:pt x="0" y="19"/>
                </a:moveTo>
                <a:lnTo>
                  <a:pt x="0" y="0"/>
                </a:lnTo>
                <a:lnTo>
                  <a:pt x="9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25" name="Rectangle 416"/>
          <p:cNvSpPr>
            <a:spLocks noChangeArrowheads="1"/>
          </p:cNvSpPr>
          <p:nvPr/>
        </p:nvSpPr>
        <p:spPr bwMode="auto">
          <a:xfrm>
            <a:off x="5499402" y="599614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EU155312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7" name="Freeform 417"/>
          <p:cNvSpPr>
            <a:spLocks/>
          </p:cNvSpPr>
          <p:nvPr/>
        </p:nvSpPr>
        <p:spPr bwMode="auto">
          <a:xfrm>
            <a:off x="2899842" y="5999530"/>
            <a:ext cx="2596896" cy="29766"/>
          </a:xfrm>
          <a:custGeom>
            <a:avLst/>
            <a:gdLst>
              <a:gd name="T0" fmla="*/ 0 w 1170"/>
              <a:gd name="T1" fmla="*/ 0 h 19"/>
              <a:gd name="T2" fmla="*/ 0 w 1170"/>
              <a:gd name="T3" fmla="*/ 19 h 19"/>
              <a:gd name="T4" fmla="*/ 1170 w 117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0" h="19">
                <a:moveTo>
                  <a:pt x="0" y="0"/>
                </a:moveTo>
                <a:lnTo>
                  <a:pt x="0" y="19"/>
                </a:lnTo>
                <a:lnTo>
                  <a:pt x="1170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28" name="Freeform 418"/>
          <p:cNvSpPr>
            <a:spLocks/>
          </p:cNvSpPr>
          <p:nvPr/>
        </p:nvSpPr>
        <p:spPr bwMode="auto">
          <a:xfrm>
            <a:off x="2848334" y="5952532"/>
            <a:ext cx="51509" cy="45432"/>
          </a:xfrm>
          <a:custGeom>
            <a:avLst/>
            <a:gdLst>
              <a:gd name="T0" fmla="*/ 0 w 21"/>
              <a:gd name="T1" fmla="*/ 0 h 29"/>
              <a:gd name="T2" fmla="*/ 0 w 21"/>
              <a:gd name="T3" fmla="*/ 29 h 29"/>
              <a:gd name="T4" fmla="*/ 21 w 21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29">
                <a:moveTo>
                  <a:pt x="0" y="0"/>
                </a:moveTo>
                <a:lnTo>
                  <a:pt x="0" y="29"/>
                </a:lnTo>
                <a:lnTo>
                  <a:pt x="21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29" name="Freeform 419"/>
          <p:cNvSpPr>
            <a:spLocks/>
          </p:cNvSpPr>
          <p:nvPr/>
        </p:nvSpPr>
        <p:spPr bwMode="auto">
          <a:xfrm>
            <a:off x="2497586" y="5899267"/>
            <a:ext cx="350748" cy="53265"/>
          </a:xfrm>
          <a:custGeom>
            <a:avLst/>
            <a:gdLst>
              <a:gd name="T0" fmla="*/ 0 w 143"/>
              <a:gd name="T1" fmla="*/ 0 h 34"/>
              <a:gd name="T2" fmla="*/ 0 w 143"/>
              <a:gd name="T3" fmla="*/ 34 h 34"/>
              <a:gd name="T4" fmla="*/ 143 w 143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" h="34">
                <a:moveTo>
                  <a:pt x="0" y="0"/>
                </a:moveTo>
                <a:lnTo>
                  <a:pt x="0" y="34"/>
                </a:lnTo>
                <a:lnTo>
                  <a:pt x="143" y="3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30" name="Rectangle 420"/>
          <p:cNvSpPr>
            <a:spLocks noChangeArrowheads="1"/>
          </p:cNvSpPr>
          <p:nvPr/>
        </p:nvSpPr>
        <p:spPr bwMode="auto">
          <a:xfrm>
            <a:off x="5499402" y="603844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EU781747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1" name="Freeform 421"/>
          <p:cNvSpPr>
            <a:spLocks/>
          </p:cNvSpPr>
          <p:nvPr/>
        </p:nvSpPr>
        <p:spPr bwMode="auto">
          <a:xfrm>
            <a:off x="3105875" y="6071595"/>
            <a:ext cx="2377440" cy="18799"/>
          </a:xfrm>
          <a:custGeom>
            <a:avLst/>
            <a:gdLst>
              <a:gd name="T0" fmla="*/ 0 w 1015"/>
              <a:gd name="T1" fmla="*/ 12 h 12"/>
              <a:gd name="T2" fmla="*/ 0 w 1015"/>
              <a:gd name="T3" fmla="*/ 0 h 12"/>
              <a:gd name="T4" fmla="*/ 1015 w 101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5" h="12">
                <a:moveTo>
                  <a:pt x="0" y="12"/>
                </a:moveTo>
                <a:lnTo>
                  <a:pt x="0" y="0"/>
                </a:lnTo>
                <a:lnTo>
                  <a:pt x="101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32" name="Rectangle 422"/>
          <p:cNvSpPr>
            <a:spLocks noChangeArrowheads="1"/>
          </p:cNvSpPr>
          <p:nvPr/>
        </p:nvSpPr>
        <p:spPr bwMode="auto">
          <a:xfrm>
            <a:off x="4843366" y="607917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EU255980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3" name="Freeform 423"/>
          <p:cNvSpPr>
            <a:spLocks/>
          </p:cNvSpPr>
          <p:nvPr/>
        </p:nvSpPr>
        <p:spPr bwMode="auto">
          <a:xfrm>
            <a:off x="3105875" y="6091961"/>
            <a:ext cx="1737360" cy="20366"/>
          </a:xfrm>
          <a:custGeom>
            <a:avLst/>
            <a:gdLst>
              <a:gd name="T0" fmla="*/ 0 w 747"/>
              <a:gd name="T1" fmla="*/ 0 h 13"/>
              <a:gd name="T2" fmla="*/ 0 w 747"/>
              <a:gd name="T3" fmla="*/ 13 h 13"/>
              <a:gd name="T4" fmla="*/ 747 w 747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7" h="13">
                <a:moveTo>
                  <a:pt x="0" y="0"/>
                </a:moveTo>
                <a:lnTo>
                  <a:pt x="0" y="13"/>
                </a:lnTo>
                <a:lnTo>
                  <a:pt x="747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34" name="Freeform 424"/>
          <p:cNvSpPr>
            <a:spLocks/>
          </p:cNvSpPr>
          <p:nvPr/>
        </p:nvSpPr>
        <p:spPr bwMode="auto">
          <a:xfrm>
            <a:off x="2497586" y="5968198"/>
            <a:ext cx="608290" cy="123763"/>
          </a:xfrm>
          <a:custGeom>
            <a:avLst/>
            <a:gdLst>
              <a:gd name="T0" fmla="*/ 0 w 248"/>
              <a:gd name="T1" fmla="*/ 0 h 79"/>
              <a:gd name="T2" fmla="*/ 0 w 248"/>
              <a:gd name="T3" fmla="*/ 79 h 79"/>
              <a:gd name="T4" fmla="*/ 248 w 248"/>
              <a:gd name="T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8" h="79">
                <a:moveTo>
                  <a:pt x="0" y="0"/>
                </a:moveTo>
                <a:lnTo>
                  <a:pt x="0" y="79"/>
                </a:lnTo>
                <a:lnTo>
                  <a:pt x="248" y="7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35" name="Rectangle 425"/>
          <p:cNvSpPr>
            <a:spLocks noChangeArrowheads="1"/>
          </p:cNvSpPr>
          <p:nvPr/>
        </p:nvSpPr>
        <p:spPr bwMode="auto">
          <a:xfrm>
            <a:off x="5867400" y="611830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EU256047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6" name="Freeform 426"/>
          <p:cNvSpPr>
            <a:spLocks/>
          </p:cNvSpPr>
          <p:nvPr/>
        </p:nvSpPr>
        <p:spPr bwMode="auto">
          <a:xfrm>
            <a:off x="2497586" y="6153058"/>
            <a:ext cx="3364992" cy="151962"/>
          </a:xfrm>
          <a:custGeom>
            <a:avLst/>
            <a:gdLst>
              <a:gd name="T0" fmla="*/ 0 w 1491"/>
              <a:gd name="T1" fmla="*/ 97 h 97"/>
              <a:gd name="T2" fmla="*/ 0 w 1491"/>
              <a:gd name="T3" fmla="*/ 0 h 97"/>
              <a:gd name="T4" fmla="*/ 1491 w 1491"/>
              <a:gd name="T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91" h="97">
                <a:moveTo>
                  <a:pt x="0" y="97"/>
                </a:moveTo>
                <a:lnTo>
                  <a:pt x="0" y="0"/>
                </a:lnTo>
                <a:lnTo>
                  <a:pt x="149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37" name="Rectangle 427"/>
          <p:cNvSpPr>
            <a:spLocks noChangeArrowheads="1"/>
          </p:cNvSpPr>
          <p:nvPr/>
        </p:nvSpPr>
        <p:spPr bwMode="auto">
          <a:xfrm>
            <a:off x="5614034" y="6165382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EU482856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8" name="Freeform 428"/>
          <p:cNvSpPr>
            <a:spLocks/>
          </p:cNvSpPr>
          <p:nvPr/>
        </p:nvSpPr>
        <p:spPr bwMode="auto">
          <a:xfrm>
            <a:off x="2696262" y="6195358"/>
            <a:ext cx="2907792" cy="133163"/>
          </a:xfrm>
          <a:custGeom>
            <a:avLst/>
            <a:gdLst>
              <a:gd name="T0" fmla="*/ 0 w 1302"/>
              <a:gd name="T1" fmla="*/ 85 h 85"/>
              <a:gd name="T2" fmla="*/ 0 w 1302"/>
              <a:gd name="T3" fmla="*/ 0 h 85"/>
              <a:gd name="T4" fmla="*/ 1302 w 1302"/>
              <a:gd name="T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2" h="85">
                <a:moveTo>
                  <a:pt x="0" y="85"/>
                </a:moveTo>
                <a:lnTo>
                  <a:pt x="0" y="0"/>
                </a:lnTo>
                <a:lnTo>
                  <a:pt x="1302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39" name="Rectangle 429"/>
          <p:cNvSpPr>
            <a:spLocks noChangeArrowheads="1"/>
          </p:cNvSpPr>
          <p:nvPr/>
        </p:nvSpPr>
        <p:spPr bwMode="auto">
          <a:xfrm>
            <a:off x="5681566" y="620293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EU781777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40" name="Freeform 430"/>
          <p:cNvSpPr>
            <a:spLocks/>
          </p:cNvSpPr>
          <p:nvPr/>
        </p:nvSpPr>
        <p:spPr bwMode="auto">
          <a:xfrm>
            <a:off x="3341342" y="6236089"/>
            <a:ext cx="2322576" cy="20366"/>
          </a:xfrm>
          <a:custGeom>
            <a:avLst/>
            <a:gdLst>
              <a:gd name="T0" fmla="*/ 0 w 1110"/>
              <a:gd name="T1" fmla="*/ 13 h 13"/>
              <a:gd name="T2" fmla="*/ 0 w 1110"/>
              <a:gd name="T3" fmla="*/ 0 h 13"/>
              <a:gd name="T4" fmla="*/ 1110 w 111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0" h="13">
                <a:moveTo>
                  <a:pt x="0" y="13"/>
                </a:moveTo>
                <a:lnTo>
                  <a:pt x="0" y="0"/>
                </a:lnTo>
                <a:lnTo>
                  <a:pt x="111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41" name="Rectangle 431"/>
          <p:cNvSpPr>
            <a:spLocks noChangeArrowheads="1"/>
          </p:cNvSpPr>
          <p:nvPr/>
        </p:nvSpPr>
        <p:spPr bwMode="auto">
          <a:xfrm>
            <a:off x="5736670" y="624523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EU256036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42" name="Freeform 432"/>
          <p:cNvSpPr>
            <a:spLocks/>
          </p:cNvSpPr>
          <p:nvPr/>
        </p:nvSpPr>
        <p:spPr bwMode="auto">
          <a:xfrm>
            <a:off x="3341342" y="6258022"/>
            <a:ext cx="2386584" cy="20366"/>
          </a:xfrm>
          <a:custGeom>
            <a:avLst/>
            <a:gdLst>
              <a:gd name="T0" fmla="*/ 0 w 1137"/>
              <a:gd name="T1" fmla="*/ 0 h 13"/>
              <a:gd name="T2" fmla="*/ 0 w 1137"/>
              <a:gd name="T3" fmla="*/ 13 h 13"/>
              <a:gd name="T4" fmla="*/ 1137 w 1137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7" h="13">
                <a:moveTo>
                  <a:pt x="0" y="0"/>
                </a:moveTo>
                <a:lnTo>
                  <a:pt x="0" y="13"/>
                </a:lnTo>
                <a:lnTo>
                  <a:pt x="1137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43" name="Freeform 433"/>
          <p:cNvSpPr>
            <a:spLocks/>
          </p:cNvSpPr>
          <p:nvPr/>
        </p:nvSpPr>
        <p:spPr bwMode="auto">
          <a:xfrm>
            <a:off x="2833617" y="6256455"/>
            <a:ext cx="507726" cy="56398"/>
          </a:xfrm>
          <a:custGeom>
            <a:avLst/>
            <a:gdLst>
              <a:gd name="T0" fmla="*/ 0 w 207"/>
              <a:gd name="T1" fmla="*/ 36 h 36"/>
              <a:gd name="T2" fmla="*/ 0 w 207"/>
              <a:gd name="T3" fmla="*/ 0 h 36"/>
              <a:gd name="T4" fmla="*/ 207 w 207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" h="36">
                <a:moveTo>
                  <a:pt x="0" y="36"/>
                </a:moveTo>
                <a:lnTo>
                  <a:pt x="0" y="0"/>
                </a:lnTo>
                <a:lnTo>
                  <a:pt x="20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44" name="Rectangle 434"/>
          <p:cNvSpPr>
            <a:spLocks noChangeArrowheads="1"/>
          </p:cNvSpPr>
          <p:nvPr/>
        </p:nvSpPr>
        <p:spPr bwMode="auto">
          <a:xfrm>
            <a:off x="5795534" y="6285970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EU255958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45" name="Freeform 435"/>
          <p:cNvSpPr>
            <a:spLocks/>
          </p:cNvSpPr>
          <p:nvPr/>
        </p:nvSpPr>
        <p:spPr bwMode="auto">
          <a:xfrm>
            <a:off x="3380587" y="6319119"/>
            <a:ext cx="2414016" cy="20366"/>
          </a:xfrm>
          <a:custGeom>
            <a:avLst/>
            <a:gdLst>
              <a:gd name="T0" fmla="*/ 0 w 1146"/>
              <a:gd name="T1" fmla="*/ 13 h 13"/>
              <a:gd name="T2" fmla="*/ 0 w 1146"/>
              <a:gd name="T3" fmla="*/ 0 h 13"/>
              <a:gd name="T4" fmla="*/ 1146 w 114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6" h="13">
                <a:moveTo>
                  <a:pt x="0" y="13"/>
                </a:moveTo>
                <a:lnTo>
                  <a:pt x="0" y="0"/>
                </a:lnTo>
                <a:lnTo>
                  <a:pt x="1146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46" name="Rectangle 436"/>
          <p:cNvSpPr>
            <a:spLocks noChangeArrowheads="1"/>
          </p:cNvSpPr>
          <p:nvPr/>
        </p:nvSpPr>
        <p:spPr bwMode="auto">
          <a:xfrm>
            <a:off x="5936538" y="6331443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FJ024276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47" name="Freeform 437"/>
          <p:cNvSpPr>
            <a:spLocks/>
          </p:cNvSpPr>
          <p:nvPr/>
        </p:nvSpPr>
        <p:spPr bwMode="auto">
          <a:xfrm>
            <a:off x="3380587" y="6341052"/>
            <a:ext cx="2551176" cy="18799"/>
          </a:xfrm>
          <a:custGeom>
            <a:avLst/>
            <a:gdLst>
              <a:gd name="T0" fmla="*/ 0 w 1200"/>
              <a:gd name="T1" fmla="*/ 0 h 12"/>
              <a:gd name="T2" fmla="*/ 0 w 1200"/>
              <a:gd name="T3" fmla="*/ 12 h 12"/>
              <a:gd name="T4" fmla="*/ 1200 w 1200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0" h="12">
                <a:moveTo>
                  <a:pt x="0" y="0"/>
                </a:moveTo>
                <a:lnTo>
                  <a:pt x="0" y="12"/>
                </a:lnTo>
                <a:lnTo>
                  <a:pt x="1200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48" name="Freeform 438"/>
          <p:cNvSpPr>
            <a:spLocks/>
          </p:cNvSpPr>
          <p:nvPr/>
        </p:nvSpPr>
        <p:spPr bwMode="auto">
          <a:xfrm>
            <a:off x="3159836" y="6339486"/>
            <a:ext cx="220750" cy="31332"/>
          </a:xfrm>
          <a:custGeom>
            <a:avLst/>
            <a:gdLst>
              <a:gd name="T0" fmla="*/ 0 w 90"/>
              <a:gd name="T1" fmla="*/ 20 h 20"/>
              <a:gd name="T2" fmla="*/ 0 w 90"/>
              <a:gd name="T3" fmla="*/ 0 h 20"/>
              <a:gd name="T4" fmla="*/ 90 w 90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0">
                <a:moveTo>
                  <a:pt x="0" y="20"/>
                </a:moveTo>
                <a:lnTo>
                  <a:pt x="0" y="0"/>
                </a:lnTo>
                <a:lnTo>
                  <a:pt x="9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49" name="Rectangle 439"/>
          <p:cNvSpPr>
            <a:spLocks noChangeArrowheads="1"/>
          </p:cNvSpPr>
          <p:nvPr/>
        </p:nvSpPr>
        <p:spPr bwMode="auto">
          <a:xfrm>
            <a:off x="5562600" y="636900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2001 EU256105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50" name="Freeform 440"/>
          <p:cNvSpPr>
            <a:spLocks/>
          </p:cNvSpPr>
          <p:nvPr/>
        </p:nvSpPr>
        <p:spPr bwMode="auto">
          <a:xfrm>
            <a:off x="3159836" y="6372384"/>
            <a:ext cx="2395728" cy="29766"/>
          </a:xfrm>
          <a:custGeom>
            <a:avLst/>
            <a:gdLst>
              <a:gd name="T0" fmla="*/ 0 w 1130"/>
              <a:gd name="T1" fmla="*/ 0 h 19"/>
              <a:gd name="T2" fmla="*/ 0 w 1130"/>
              <a:gd name="T3" fmla="*/ 19 h 19"/>
              <a:gd name="T4" fmla="*/ 1130 w 113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0" h="19">
                <a:moveTo>
                  <a:pt x="0" y="0"/>
                </a:moveTo>
                <a:lnTo>
                  <a:pt x="0" y="19"/>
                </a:lnTo>
                <a:lnTo>
                  <a:pt x="1130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1" name="Freeform 441"/>
          <p:cNvSpPr>
            <a:spLocks/>
          </p:cNvSpPr>
          <p:nvPr/>
        </p:nvSpPr>
        <p:spPr bwMode="auto">
          <a:xfrm>
            <a:off x="2833617" y="6314420"/>
            <a:ext cx="326221" cy="56398"/>
          </a:xfrm>
          <a:custGeom>
            <a:avLst/>
            <a:gdLst>
              <a:gd name="T0" fmla="*/ 0 w 133"/>
              <a:gd name="T1" fmla="*/ 0 h 36"/>
              <a:gd name="T2" fmla="*/ 0 w 133"/>
              <a:gd name="T3" fmla="*/ 36 h 36"/>
              <a:gd name="T4" fmla="*/ 133 w 133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" h="36">
                <a:moveTo>
                  <a:pt x="0" y="0"/>
                </a:moveTo>
                <a:lnTo>
                  <a:pt x="0" y="36"/>
                </a:lnTo>
                <a:lnTo>
                  <a:pt x="133" y="3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2" name="Freeform 442"/>
          <p:cNvSpPr>
            <a:spLocks/>
          </p:cNvSpPr>
          <p:nvPr/>
        </p:nvSpPr>
        <p:spPr bwMode="auto">
          <a:xfrm>
            <a:off x="2696262" y="6314420"/>
            <a:ext cx="137356" cy="73631"/>
          </a:xfrm>
          <a:custGeom>
            <a:avLst/>
            <a:gdLst>
              <a:gd name="T0" fmla="*/ 0 w 56"/>
              <a:gd name="T1" fmla="*/ 47 h 47"/>
              <a:gd name="T2" fmla="*/ 0 w 56"/>
              <a:gd name="T3" fmla="*/ 0 h 47"/>
              <a:gd name="T4" fmla="*/ 56 w 56"/>
              <a:gd name="T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" h="47">
                <a:moveTo>
                  <a:pt x="0" y="47"/>
                </a:moveTo>
                <a:lnTo>
                  <a:pt x="0" y="0"/>
                </a:lnTo>
                <a:lnTo>
                  <a:pt x="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3" name="Rectangle 443"/>
          <p:cNvSpPr>
            <a:spLocks noChangeArrowheads="1"/>
          </p:cNvSpPr>
          <p:nvPr/>
        </p:nvSpPr>
        <p:spPr bwMode="auto">
          <a:xfrm>
            <a:off x="5799868" y="640655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EU256017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54" name="Freeform 444"/>
          <p:cNvSpPr>
            <a:spLocks/>
          </p:cNvSpPr>
          <p:nvPr/>
        </p:nvSpPr>
        <p:spPr bwMode="auto">
          <a:xfrm>
            <a:off x="3120592" y="6442882"/>
            <a:ext cx="2670048" cy="20366"/>
          </a:xfrm>
          <a:custGeom>
            <a:avLst/>
            <a:gdLst>
              <a:gd name="T0" fmla="*/ 0 w 1252"/>
              <a:gd name="T1" fmla="*/ 13 h 13"/>
              <a:gd name="T2" fmla="*/ 0 w 1252"/>
              <a:gd name="T3" fmla="*/ 0 h 13"/>
              <a:gd name="T4" fmla="*/ 1252 w 125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2" h="13">
                <a:moveTo>
                  <a:pt x="0" y="13"/>
                </a:moveTo>
                <a:lnTo>
                  <a:pt x="0" y="0"/>
                </a:lnTo>
                <a:lnTo>
                  <a:pt x="125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5" name="Rectangle 445"/>
          <p:cNvSpPr>
            <a:spLocks noChangeArrowheads="1"/>
          </p:cNvSpPr>
          <p:nvPr/>
        </p:nvSpPr>
        <p:spPr bwMode="auto">
          <a:xfrm>
            <a:off x="5405866" y="645838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EU781773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56" name="Freeform 446"/>
          <p:cNvSpPr>
            <a:spLocks/>
          </p:cNvSpPr>
          <p:nvPr/>
        </p:nvSpPr>
        <p:spPr bwMode="auto">
          <a:xfrm>
            <a:off x="3120592" y="6464815"/>
            <a:ext cx="2276856" cy="20366"/>
          </a:xfrm>
          <a:custGeom>
            <a:avLst/>
            <a:gdLst>
              <a:gd name="T0" fmla="*/ 0 w 1092"/>
              <a:gd name="T1" fmla="*/ 0 h 13"/>
              <a:gd name="T2" fmla="*/ 0 w 1092"/>
              <a:gd name="T3" fmla="*/ 13 h 13"/>
              <a:gd name="T4" fmla="*/ 1092 w 109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2" h="13">
                <a:moveTo>
                  <a:pt x="0" y="0"/>
                </a:moveTo>
                <a:lnTo>
                  <a:pt x="0" y="13"/>
                </a:lnTo>
                <a:lnTo>
                  <a:pt x="1092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7" name="Freeform 447"/>
          <p:cNvSpPr>
            <a:spLocks/>
          </p:cNvSpPr>
          <p:nvPr/>
        </p:nvSpPr>
        <p:spPr bwMode="auto">
          <a:xfrm>
            <a:off x="2696262" y="6389618"/>
            <a:ext cx="424332" cy="73631"/>
          </a:xfrm>
          <a:custGeom>
            <a:avLst/>
            <a:gdLst>
              <a:gd name="T0" fmla="*/ 0 w 173"/>
              <a:gd name="T1" fmla="*/ 0 h 47"/>
              <a:gd name="T2" fmla="*/ 0 w 173"/>
              <a:gd name="T3" fmla="*/ 47 h 47"/>
              <a:gd name="T4" fmla="*/ 173 w 173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3" h="47">
                <a:moveTo>
                  <a:pt x="0" y="0"/>
                </a:moveTo>
                <a:lnTo>
                  <a:pt x="0" y="47"/>
                </a:lnTo>
                <a:lnTo>
                  <a:pt x="173" y="4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8" name="Line 448"/>
          <p:cNvSpPr>
            <a:spLocks noChangeShapeType="1"/>
          </p:cNvSpPr>
          <p:nvPr/>
        </p:nvSpPr>
        <p:spPr bwMode="auto">
          <a:xfrm>
            <a:off x="2696262" y="6330086"/>
            <a:ext cx="0" cy="133163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59" name="Freeform 449"/>
          <p:cNvSpPr>
            <a:spLocks/>
          </p:cNvSpPr>
          <p:nvPr/>
        </p:nvSpPr>
        <p:spPr bwMode="auto">
          <a:xfrm>
            <a:off x="2585886" y="6330086"/>
            <a:ext cx="110376" cy="128462"/>
          </a:xfrm>
          <a:custGeom>
            <a:avLst/>
            <a:gdLst>
              <a:gd name="T0" fmla="*/ 0 w 45"/>
              <a:gd name="T1" fmla="*/ 82 h 82"/>
              <a:gd name="T2" fmla="*/ 0 w 45"/>
              <a:gd name="T3" fmla="*/ 0 h 82"/>
              <a:gd name="T4" fmla="*/ 45 w 45"/>
              <a:gd name="T5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82">
                <a:moveTo>
                  <a:pt x="0" y="82"/>
                </a:moveTo>
                <a:lnTo>
                  <a:pt x="0" y="0"/>
                </a:lnTo>
                <a:lnTo>
                  <a:pt x="4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60" name="Rectangle 450"/>
          <p:cNvSpPr>
            <a:spLocks noChangeArrowheads="1"/>
          </p:cNvSpPr>
          <p:nvPr/>
        </p:nvSpPr>
        <p:spPr bwMode="auto">
          <a:xfrm>
            <a:off x="4843366" y="649605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EU255984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61" name="Freeform 451"/>
          <p:cNvSpPr>
            <a:spLocks/>
          </p:cNvSpPr>
          <p:nvPr/>
        </p:nvSpPr>
        <p:spPr bwMode="auto">
          <a:xfrm>
            <a:off x="3245685" y="6525912"/>
            <a:ext cx="1591056" cy="20366"/>
          </a:xfrm>
          <a:custGeom>
            <a:avLst/>
            <a:gdLst>
              <a:gd name="T0" fmla="*/ 0 w 756"/>
              <a:gd name="T1" fmla="*/ 13 h 13"/>
              <a:gd name="T2" fmla="*/ 0 w 756"/>
              <a:gd name="T3" fmla="*/ 0 h 13"/>
              <a:gd name="T4" fmla="*/ 756 w 75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6" h="13">
                <a:moveTo>
                  <a:pt x="0" y="13"/>
                </a:moveTo>
                <a:lnTo>
                  <a:pt x="0" y="0"/>
                </a:lnTo>
                <a:lnTo>
                  <a:pt x="7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62" name="Rectangle 452"/>
          <p:cNvSpPr>
            <a:spLocks noChangeArrowheads="1"/>
          </p:cNvSpPr>
          <p:nvPr/>
        </p:nvSpPr>
        <p:spPr bwMode="auto">
          <a:xfrm>
            <a:off x="4800600" y="653927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EU569722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63" name="Freeform 453"/>
          <p:cNvSpPr>
            <a:spLocks/>
          </p:cNvSpPr>
          <p:nvPr/>
        </p:nvSpPr>
        <p:spPr bwMode="auto">
          <a:xfrm>
            <a:off x="3245685" y="6547845"/>
            <a:ext cx="1545336" cy="20366"/>
          </a:xfrm>
          <a:custGeom>
            <a:avLst/>
            <a:gdLst>
              <a:gd name="T0" fmla="*/ 0 w 729"/>
              <a:gd name="T1" fmla="*/ 0 h 13"/>
              <a:gd name="T2" fmla="*/ 0 w 729"/>
              <a:gd name="T3" fmla="*/ 13 h 13"/>
              <a:gd name="T4" fmla="*/ 729 w 72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9" h="13">
                <a:moveTo>
                  <a:pt x="0" y="0"/>
                </a:moveTo>
                <a:lnTo>
                  <a:pt x="0" y="13"/>
                </a:lnTo>
                <a:lnTo>
                  <a:pt x="72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64" name="Freeform 454"/>
          <p:cNvSpPr>
            <a:spLocks/>
          </p:cNvSpPr>
          <p:nvPr/>
        </p:nvSpPr>
        <p:spPr bwMode="auto">
          <a:xfrm>
            <a:off x="2975879" y="6546279"/>
            <a:ext cx="269806" cy="40732"/>
          </a:xfrm>
          <a:custGeom>
            <a:avLst/>
            <a:gdLst>
              <a:gd name="T0" fmla="*/ 0 w 110"/>
              <a:gd name="T1" fmla="*/ 26 h 26"/>
              <a:gd name="T2" fmla="*/ 0 w 110"/>
              <a:gd name="T3" fmla="*/ 0 h 26"/>
              <a:gd name="T4" fmla="*/ 110 w 110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" h="26">
                <a:moveTo>
                  <a:pt x="0" y="26"/>
                </a:moveTo>
                <a:lnTo>
                  <a:pt x="0" y="0"/>
                </a:lnTo>
                <a:lnTo>
                  <a:pt x="11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65" name="Rectangle 455"/>
          <p:cNvSpPr>
            <a:spLocks noChangeArrowheads="1"/>
          </p:cNvSpPr>
          <p:nvPr/>
        </p:nvSpPr>
        <p:spPr bwMode="auto">
          <a:xfrm>
            <a:off x="4953000" y="657896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EU255976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66" name="Freeform 456"/>
          <p:cNvSpPr>
            <a:spLocks/>
          </p:cNvSpPr>
          <p:nvPr/>
        </p:nvSpPr>
        <p:spPr bwMode="auto">
          <a:xfrm>
            <a:off x="3380587" y="6608943"/>
            <a:ext cx="1572768" cy="20366"/>
          </a:xfrm>
          <a:custGeom>
            <a:avLst/>
            <a:gdLst>
              <a:gd name="T0" fmla="*/ 0 w 755"/>
              <a:gd name="T1" fmla="*/ 13 h 13"/>
              <a:gd name="T2" fmla="*/ 0 w 755"/>
              <a:gd name="T3" fmla="*/ 0 h 13"/>
              <a:gd name="T4" fmla="*/ 755 w 755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5" h="13">
                <a:moveTo>
                  <a:pt x="0" y="13"/>
                </a:moveTo>
                <a:lnTo>
                  <a:pt x="0" y="0"/>
                </a:lnTo>
                <a:lnTo>
                  <a:pt x="75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67" name="Rectangle 457"/>
          <p:cNvSpPr>
            <a:spLocks noChangeArrowheads="1"/>
          </p:cNvSpPr>
          <p:nvPr/>
        </p:nvSpPr>
        <p:spPr bwMode="auto">
          <a:xfrm>
            <a:off x="4800600" y="661652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EU255986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68" name="Freeform 458"/>
          <p:cNvSpPr>
            <a:spLocks/>
          </p:cNvSpPr>
          <p:nvPr/>
        </p:nvSpPr>
        <p:spPr bwMode="auto">
          <a:xfrm>
            <a:off x="3380587" y="6630876"/>
            <a:ext cx="1408176" cy="18799"/>
          </a:xfrm>
          <a:custGeom>
            <a:avLst/>
            <a:gdLst>
              <a:gd name="T0" fmla="*/ 0 w 675"/>
              <a:gd name="T1" fmla="*/ 0 h 12"/>
              <a:gd name="T2" fmla="*/ 0 w 675"/>
              <a:gd name="T3" fmla="*/ 12 h 12"/>
              <a:gd name="T4" fmla="*/ 675 w 67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5" h="12">
                <a:moveTo>
                  <a:pt x="0" y="0"/>
                </a:moveTo>
                <a:lnTo>
                  <a:pt x="0" y="12"/>
                </a:lnTo>
                <a:lnTo>
                  <a:pt x="675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69" name="Freeform 459"/>
          <p:cNvSpPr>
            <a:spLocks/>
          </p:cNvSpPr>
          <p:nvPr/>
        </p:nvSpPr>
        <p:spPr bwMode="auto">
          <a:xfrm>
            <a:off x="2975879" y="6588577"/>
            <a:ext cx="404710" cy="40732"/>
          </a:xfrm>
          <a:custGeom>
            <a:avLst/>
            <a:gdLst>
              <a:gd name="T0" fmla="*/ 0 w 165"/>
              <a:gd name="T1" fmla="*/ 0 h 26"/>
              <a:gd name="T2" fmla="*/ 0 w 165"/>
              <a:gd name="T3" fmla="*/ 26 h 26"/>
              <a:gd name="T4" fmla="*/ 165 w 165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26">
                <a:moveTo>
                  <a:pt x="0" y="0"/>
                </a:moveTo>
                <a:lnTo>
                  <a:pt x="0" y="26"/>
                </a:lnTo>
                <a:lnTo>
                  <a:pt x="165" y="2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0" name="Freeform 460"/>
          <p:cNvSpPr>
            <a:spLocks/>
          </p:cNvSpPr>
          <p:nvPr/>
        </p:nvSpPr>
        <p:spPr bwMode="auto">
          <a:xfrm>
            <a:off x="2585886" y="6460115"/>
            <a:ext cx="389993" cy="128462"/>
          </a:xfrm>
          <a:custGeom>
            <a:avLst/>
            <a:gdLst>
              <a:gd name="T0" fmla="*/ 0 w 159"/>
              <a:gd name="T1" fmla="*/ 0 h 82"/>
              <a:gd name="T2" fmla="*/ 0 w 159"/>
              <a:gd name="T3" fmla="*/ 82 h 82"/>
              <a:gd name="T4" fmla="*/ 159 w 159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" h="82">
                <a:moveTo>
                  <a:pt x="0" y="0"/>
                </a:moveTo>
                <a:lnTo>
                  <a:pt x="0" y="82"/>
                </a:lnTo>
                <a:lnTo>
                  <a:pt x="159" y="8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1" name="Freeform 461"/>
          <p:cNvSpPr>
            <a:spLocks/>
          </p:cNvSpPr>
          <p:nvPr/>
        </p:nvSpPr>
        <p:spPr bwMode="auto">
          <a:xfrm>
            <a:off x="2497586" y="6306587"/>
            <a:ext cx="88300" cy="151962"/>
          </a:xfrm>
          <a:custGeom>
            <a:avLst/>
            <a:gdLst>
              <a:gd name="T0" fmla="*/ 0 w 36"/>
              <a:gd name="T1" fmla="*/ 0 h 97"/>
              <a:gd name="T2" fmla="*/ 0 w 36"/>
              <a:gd name="T3" fmla="*/ 97 h 97"/>
              <a:gd name="T4" fmla="*/ 36 w 36"/>
              <a:gd name="T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97">
                <a:moveTo>
                  <a:pt x="0" y="0"/>
                </a:moveTo>
                <a:lnTo>
                  <a:pt x="0" y="97"/>
                </a:lnTo>
                <a:lnTo>
                  <a:pt x="36" y="9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2" name="Line 462"/>
          <p:cNvSpPr>
            <a:spLocks noChangeShapeType="1"/>
          </p:cNvSpPr>
          <p:nvPr/>
        </p:nvSpPr>
        <p:spPr bwMode="auto">
          <a:xfrm>
            <a:off x="2497586" y="5842869"/>
            <a:ext cx="0" cy="307056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3" name="Line 463"/>
          <p:cNvSpPr>
            <a:spLocks noChangeShapeType="1"/>
          </p:cNvSpPr>
          <p:nvPr/>
        </p:nvSpPr>
        <p:spPr bwMode="auto">
          <a:xfrm>
            <a:off x="2497586" y="6151492"/>
            <a:ext cx="0" cy="307056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4" name="Freeform 464"/>
          <p:cNvSpPr>
            <a:spLocks/>
          </p:cNvSpPr>
          <p:nvPr/>
        </p:nvSpPr>
        <p:spPr bwMode="auto">
          <a:xfrm>
            <a:off x="2276836" y="5822504"/>
            <a:ext cx="220750" cy="328989"/>
          </a:xfrm>
          <a:custGeom>
            <a:avLst/>
            <a:gdLst>
              <a:gd name="T0" fmla="*/ 0 w 90"/>
              <a:gd name="T1" fmla="*/ 0 h 210"/>
              <a:gd name="T2" fmla="*/ 0 w 90"/>
              <a:gd name="T3" fmla="*/ 210 h 210"/>
              <a:gd name="T4" fmla="*/ 90 w 90"/>
              <a:gd name="T5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10">
                <a:moveTo>
                  <a:pt x="0" y="0"/>
                </a:moveTo>
                <a:lnTo>
                  <a:pt x="0" y="210"/>
                </a:lnTo>
                <a:lnTo>
                  <a:pt x="90" y="21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5" name="Freeform 465"/>
          <p:cNvSpPr>
            <a:spLocks/>
          </p:cNvSpPr>
          <p:nvPr/>
        </p:nvSpPr>
        <p:spPr bwMode="auto">
          <a:xfrm>
            <a:off x="2193441" y="5404217"/>
            <a:ext cx="83395" cy="416719"/>
          </a:xfrm>
          <a:custGeom>
            <a:avLst/>
            <a:gdLst>
              <a:gd name="T0" fmla="*/ 0 w 34"/>
              <a:gd name="T1" fmla="*/ 0 h 266"/>
              <a:gd name="T2" fmla="*/ 0 w 34"/>
              <a:gd name="T3" fmla="*/ 266 h 266"/>
              <a:gd name="T4" fmla="*/ 34 w 34"/>
              <a:gd name="T5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266">
                <a:moveTo>
                  <a:pt x="0" y="0"/>
                </a:moveTo>
                <a:lnTo>
                  <a:pt x="0" y="266"/>
                </a:lnTo>
                <a:lnTo>
                  <a:pt x="34" y="26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6" name="Freeform 466"/>
          <p:cNvSpPr>
            <a:spLocks/>
          </p:cNvSpPr>
          <p:nvPr/>
        </p:nvSpPr>
        <p:spPr bwMode="auto">
          <a:xfrm>
            <a:off x="2085519" y="5404217"/>
            <a:ext cx="107922" cy="692443"/>
          </a:xfrm>
          <a:custGeom>
            <a:avLst/>
            <a:gdLst>
              <a:gd name="T0" fmla="*/ 0 w 44"/>
              <a:gd name="T1" fmla="*/ 442 h 442"/>
              <a:gd name="T2" fmla="*/ 0 w 44"/>
              <a:gd name="T3" fmla="*/ 0 h 442"/>
              <a:gd name="T4" fmla="*/ 44 w 44"/>
              <a:gd name="T5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442">
                <a:moveTo>
                  <a:pt x="0" y="442"/>
                </a:moveTo>
                <a:lnTo>
                  <a:pt x="0" y="0"/>
                </a:lnTo>
                <a:lnTo>
                  <a:pt x="4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7" name="Rectangle 467"/>
          <p:cNvSpPr>
            <a:spLocks noChangeArrowheads="1"/>
          </p:cNvSpPr>
          <p:nvPr/>
        </p:nvSpPr>
        <p:spPr bwMode="auto">
          <a:xfrm>
            <a:off x="5795534" y="665882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EU256033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78" name="Freeform 468"/>
          <p:cNvSpPr>
            <a:spLocks/>
          </p:cNvSpPr>
          <p:nvPr/>
        </p:nvSpPr>
        <p:spPr bwMode="auto">
          <a:xfrm>
            <a:off x="2306269" y="6691973"/>
            <a:ext cx="3483864" cy="98697"/>
          </a:xfrm>
          <a:custGeom>
            <a:avLst/>
            <a:gdLst>
              <a:gd name="T0" fmla="*/ 0 w 1478"/>
              <a:gd name="T1" fmla="*/ 63 h 63"/>
              <a:gd name="T2" fmla="*/ 0 w 1478"/>
              <a:gd name="T3" fmla="*/ 0 h 63"/>
              <a:gd name="T4" fmla="*/ 1478 w 1478"/>
              <a:gd name="T5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8" h="63">
                <a:moveTo>
                  <a:pt x="0" y="63"/>
                </a:moveTo>
                <a:lnTo>
                  <a:pt x="0" y="0"/>
                </a:lnTo>
                <a:lnTo>
                  <a:pt x="147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79" name="Rectangle 469"/>
          <p:cNvSpPr>
            <a:spLocks noChangeArrowheads="1"/>
          </p:cNvSpPr>
          <p:nvPr/>
        </p:nvSpPr>
        <p:spPr bwMode="auto">
          <a:xfrm>
            <a:off x="6015466" y="6699556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2008 FJ410172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80" name="Freeform 470"/>
          <p:cNvSpPr>
            <a:spLocks/>
          </p:cNvSpPr>
          <p:nvPr/>
        </p:nvSpPr>
        <p:spPr bwMode="auto">
          <a:xfrm>
            <a:off x="2630036" y="6732705"/>
            <a:ext cx="3374136" cy="72064"/>
          </a:xfrm>
          <a:custGeom>
            <a:avLst/>
            <a:gdLst>
              <a:gd name="T0" fmla="*/ 0 w 1425"/>
              <a:gd name="T1" fmla="*/ 46 h 46"/>
              <a:gd name="T2" fmla="*/ 0 w 1425"/>
              <a:gd name="T3" fmla="*/ 0 h 46"/>
              <a:gd name="T4" fmla="*/ 1425 w 1425"/>
              <a:gd name="T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5" h="46">
                <a:moveTo>
                  <a:pt x="0" y="46"/>
                </a:moveTo>
                <a:lnTo>
                  <a:pt x="0" y="0"/>
                </a:lnTo>
                <a:lnTo>
                  <a:pt x="142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81" name="Rectangle 471"/>
          <p:cNvSpPr>
            <a:spLocks noChangeArrowheads="1"/>
          </p:cNvSpPr>
          <p:nvPr/>
        </p:nvSpPr>
        <p:spPr bwMode="auto">
          <a:xfrm>
            <a:off x="5867400" y="674502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EU256002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82" name="Freeform 472"/>
          <p:cNvSpPr>
            <a:spLocks/>
          </p:cNvSpPr>
          <p:nvPr/>
        </p:nvSpPr>
        <p:spPr bwMode="auto">
          <a:xfrm>
            <a:off x="3289835" y="6775004"/>
            <a:ext cx="2569464" cy="18799"/>
          </a:xfrm>
          <a:custGeom>
            <a:avLst/>
            <a:gdLst>
              <a:gd name="T0" fmla="*/ 0 w 1128"/>
              <a:gd name="T1" fmla="*/ 12 h 12"/>
              <a:gd name="T2" fmla="*/ 0 w 1128"/>
              <a:gd name="T3" fmla="*/ 0 h 12"/>
              <a:gd name="T4" fmla="*/ 1128 w 112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8" h="12">
                <a:moveTo>
                  <a:pt x="0" y="12"/>
                </a:moveTo>
                <a:lnTo>
                  <a:pt x="0" y="0"/>
                </a:lnTo>
                <a:lnTo>
                  <a:pt x="112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83" name="Rectangle 473"/>
          <p:cNvSpPr>
            <a:spLocks noChangeArrowheads="1"/>
          </p:cNvSpPr>
          <p:nvPr/>
        </p:nvSpPr>
        <p:spPr bwMode="auto">
          <a:xfrm>
            <a:off x="4910898" y="678180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1991 EU255977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84" name="Freeform 474"/>
          <p:cNvSpPr>
            <a:spLocks/>
          </p:cNvSpPr>
          <p:nvPr/>
        </p:nvSpPr>
        <p:spPr bwMode="auto">
          <a:xfrm>
            <a:off x="3289835" y="6795370"/>
            <a:ext cx="1618488" cy="20366"/>
          </a:xfrm>
          <a:custGeom>
            <a:avLst/>
            <a:gdLst>
              <a:gd name="T0" fmla="*/ 0 w 724"/>
              <a:gd name="T1" fmla="*/ 0 h 13"/>
              <a:gd name="T2" fmla="*/ 0 w 724"/>
              <a:gd name="T3" fmla="*/ 13 h 13"/>
              <a:gd name="T4" fmla="*/ 724 w 72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24" h="13">
                <a:moveTo>
                  <a:pt x="0" y="0"/>
                </a:moveTo>
                <a:lnTo>
                  <a:pt x="0" y="13"/>
                </a:lnTo>
                <a:lnTo>
                  <a:pt x="724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85" name="Freeform 475"/>
          <p:cNvSpPr>
            <a:spLocks/>
          </p:cNvSpPr>
          <p:nvPr/>
        </p:nvSpPr>
        <p:spPr bwMode="auto">
          <a:xfrm>
            <a:off x="2630036" y="6795370"/>
            <a:ext cx="659799" cy="40732"/>
          </a:xfrm>
          <a:custGeom>
            <a:avLst/>
            <a:gdLst>
              <a:gd name="T0" fmla="*/ 0 w 269"/>
              <a:gd name="T1" fmla="*/ 26 h 26"/>
              <a:gd name="T2" fmla="*/ 0 w 269"/>
              <a:gd name="T3" fmla="*/ 0 h 26"/>
              <a:gd name="T4" fmla="*/ 269 w 269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9" h="26">
                <a:moveTo>
                  <a:pt x="0" y="26"/>
                </a:moveTo>
                <a:lnTo>
                  <a:pt x="0" y="0"/>
                </a:lnTo>
                <a:lnTo>
                  <a:pt x="26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86" name="Rectangle 476"/>
          <p:cNvSpPr>
            <a:spLocks noChangeArrowheads="1"/>
          </p:cNvSpPr>
          <p:nvPr/>
        </p:nvSpPr>
        <p:spPr bwMode="auto">
          <a:xfrm>
            <a:off x="5940069" y="682171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EU255935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87" name="Freeform 477"/>
          <p:cNvSpPr>
            <a:spLocks/>
          </p:cNvSpPr>
          <p:nvPr/>
        </p:nvSpPr>
        <p:spPr bwMode="auto">
          <a:xfrm>
            <a:off x="2983236" y="6856468"/>
            <a:ext cx="2953512" cy="20366"/>
          </a:xfrm>
          <a:custGeom>
            <a:avLst/>
            <a:gdLst>
              <a:gd name="T0" fmla="*/ 0 w 1278"/>
              <a:gd name="T1" fmla="*/ 13 h 13"/>
              <a:gd name="T2" fmla="*/ 0 w 1278"/>
              <a:gd name="T3" fmla="*/ 0 h 13"/>
              <a:gd name="T4" fmla="*/ 1278 w 1278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8" h="13">
                <a:moveTo>
                  <a:pt x="0" y="13"/>
                </a:moveTo>
                <a:lnTo>
                  <a:pt x="0" y="0"/>
                </a:lnTo>
                <a:lnTo>
                  <a:pt x="127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88" name="Rectangle 478"/>
          <p:cNvSpPr>
            <a:spLocks noChangeArrowheads="1"/>
          </p:cNvSpPr>
          <p:nvPr/>
        </p:nvSpPr>
        <p:spPr bwMode="auto">
          <a:xfrm>
            <a:off x="5410200" y="686879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EU781785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89" name="Freeform 479"/>
          <p:cNvSpPr>
            <a:spLocks/>
          </p:cNvSpPr>
          <p:nvPr/>
        </p:nvSpPr>
        <p:spPr bwMode="auto">
          <a:xfrm>
            <a:off x="2983236" y="6878401"/>
            <a:ext cx="2414016" cy="20366"/>
          </a:xfrm>
          <a:custGeom>
            <a:avLst/>
            <a:gdLst>
              <a:gd name="T0" fmla="*/ 0 w 1064"/>
              <a:gd name="T1" fmla="*/ 0 h 13"/>
              <a:gd name="T2" fmla="*/ 0 w 1064"/>
              <a:gd name="T3" fmla="*/ 13 h 13"/>
              <a:gd name="T4" fmla="*/ 1064 w 106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4" h="13">
                <a:moveTo>
                  <a:pt x="0" y="0"/>
                </a:moveTo>
                <a:lnTo>
                  <a:pt x="0" y="13"/>
                </a:lnTo>
                <a:lnTo>
                  <a:pt x="1064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0" name="Freeform 480"/>
          <p:cNvSpPr>
            <a:spLocks/>
          </p:cNvSpPr>
          <p:nvPr/>
        </p:nvSpPr>
        <p:spPr bwMode="auto">
          <a:xfrm>
            <a:off x="2630036" y="6837669"/>
            <a:ext cx="353200" cy="40732"/>
          </a:xfrm>
          <a:custGeom>
            <a:avLst/>
            <a:gdLst>
              <a:gd name="T0" fmla="*/ 0 w 144"/>
              <a:gd name="T1" fmla="*/ 0 h 26"/>
              <a:gd name="T2" fmla="*/ 0 w 144"/>
              <a:gd name="T3" fmla="*/ 26 h 26"/>
              <a:gd name="T4" fmla="*/ 144 w 144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6">
                <a:moveTo>
                  <a:pt x="0" y="0"/>
                </a:moveTo>
                <a:lnTo>
                  <a:pt x="0" y="26"/>
                </a:lnTo>
                <a:lnTo>
                  <a:pt x="144" y="2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1" name="Line 481"/>
          <p:cNvSpPr>
            <a:spLocks noChangeShapeType="1"/>
          </p:cNvSpPr>
          <p:nvPr/>
        </p:nvSpPr>
        <p:spPr bwMode="auto">
          <a:xfrm>
            <a:off x="2630036" y="6806337"/>
            <a:ext cx="0" cy="72064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2" name="Freeform 482"/>
          <p:cNvSpPr>
            <a:spLocks/>
          </p:cNvSpPr>
          <p:nvPr/>
        </p:nvSpPr>
        <p:spPr bwMode="auto">
          <a:xfrm>
            <a:off x="2372495" y="6804770"/>
            <a:ext cx="257543" cy="84597"/>
          </a:xfrm>
          <a:custGeom>
            <a:avLst/>
            <a:gdLst>
              <a:gd name="T0" fmla="*/ 0 w 105"/>
              <a:gd name="T1" fmla="*/ 54 h 54"/>
              <a:gd name="T2" fmla="*/ 0 w 105"/>
              <a:gd name="T3" fmla="*/ 0 h 54"/>
              <a:gd name="T4" fmla="*/ 105 w 105"/>
              <a:gd name="T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54">
                <a:moveTo>
                  <a:pt x="0" y="54"/>
                </a:moveTo>
                <a:lnTo>
                  <a:pt x="0" y="0"/>
                </a:lnTo>
                <a:lnTo>
                  <a:pt x="10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3" name="Rectangle 483"/>
          <p:cNvSpPr>
            <a:spLocks noChangeArrowheads="1"/>
          </p:cNvSpPr>
          <p:nvPr/>
        </p:nvSpPr>
        <p:spPr bwMode="auto">
          <a:xfrm>
            <a:off x="5283804" y="690952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1997 EU255967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94" name="Freeform 484"/>
          <p:cNvSpPr>
            <a:spLocks/>
          </p:cNvSpPr>
          <p:nvPr/>
        </p:nvSpPr>
        <p:spPr bwMode="auto">
          <a:xfrm>
            <a:off x="2686451" y="6939498"/>
            <a:ext cx="2596896" cy="36033"/>
          </a:xfrm>
          <a:custGeom>
            <a:avLst/>
            <a:gdLst>
              <a:gd name="T0" fmla="*/ 0 w 1107"/>
              <a:gd name="T1" fmla="*/ 23 h 23"/>
              <a:gd name="T2" fmla="*/ 0 w 1107"/>
              <a:gd name="T3" fmla="*/ 0 h 23"/>
              <a:gd name="T4" fmla="*/ 1107 w 1107"/>
              <a:gd name="T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7" h="23">
                <a:moveTo>
                  <a:pt x="0" y="23"/>
                </a:moveTo>
                <a:lnTo>
                  <a:pt x="0" y="0"/>
                </a:lnTo>
                <a:lnTo>
                  <a:pt x="110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5" name="Rectangle 485"/>
          <p:cNvSpPr>
            <a:spLocks noChangeArrowheads="1"/>
          </p:cNvSpPr>
          <p:nvPr/>
        </p:nvSpPr>
        <p:spPr bwMode="auto">
          <a:xfrm>
            <a:off x="5732336" y="694864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EU256040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96" name="Freeform 486"/>
          <p:cNvSpPr>
            <a:spLocks/>
          </p:cNvSpPr>
          <p:nvPr/>
        </p:nvSpPr>
        <p:spPr bwMode="auto">
          <a:xfrm>
            <a:off x="2767392" y="6981797"/>
            <a:ext cx="2962656" cy="29766"/>
          </a:xfrm>
          <a:custGeom>
            <a:avLst/>
            <a:gdLst>
              <a:gd name="T0" fmla="*/ 0 w 1263"/>
              <a:gd name="T1" fmla="*/ 19 h 19"/>
              <a:gd name="T2" fmla="*/ 0 w 1263"/>
              <a:gd name="T3" fmla="*/ 0 h 19"/>
              <a:gd name="T4" fmla="*/ 1263 w 1263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3" h="19">
                <a:moveTo>
                  <a:pt x="0" y="19"/>
                </a:moveTo>
                <a:lnTo>
                  <a:pt x="0" y="0"/>
                </a:lnTo>
                <a:lnTo>
                  <a:pt x="126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7" name="Rectangle 487"/>
          <p:cNvSpPr>
            <a:spLocks noChangeArrowheads="1"/>
          </p:cNvSpPr>
          <p:nvPr/>
        </p:nvSpPr>
        <p:spPr bwMode="auto">
          <a:xfrm>
            <a:off x="4843366" y="699255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EU155344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98" name="Freeform 488"/>
          <p:cNvSpPr>
            <a:spLocks/>
          </p:cNvSpPr>
          <p:nvPr/>
        </p:nvSpPr>
        <p:spPr bwMode="auto">
          <a:xfrm>
            <a:off x="3076442" y="7022529"/>
            <a:ext cx="1764792" cy="20366"/>
          </a:xfrm>
          <a:custGeom>
            <a:avLst/>
            <a:gdLst>
              <a:gd name="T0" fmla="*/ 0 w 760"/>
              <a:gd name="T1" fmla="*/ 13 h 13"/>
              <a:gd name="T2" fmla="*/ 0 w 760"/>
              <a:gd name="T3" fmla="*/ 0 h 13"/>
              <a:gd name="T4" fmla="*/ 760 w 76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0" h="13">
                <a:moveTo>
                  <a:pt x="0" y="13"/>
                </a:moveTo>
                <a:lnTo>
                  <a:pt x="0" y="0"/>
                </a:lnTo>
                <a:lnTo>
                  <a:pt x="76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99" name="Rectangle 489"/>
          <p:cNvSpPr>
            <a:spLocks noChangeArrowheads="1"/>
          </p:cNvSpPr>
          <p:nvPr/>
        </p:nvSpPr>
        <p:spPr bwMode="auto">
          <a:xfrm>
            <a:off x="5731762" y="703167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EU687194 DE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00" name="Freeform 490"/>
          <p:cNvSpPr>
            <a:spLocks/>
          </p:cNvSpPr>
          <p:nvPr/>
        </p:nvSpPr>
        <p:spPr bwMode="auto">
          <a:xfrm>
            <a:off x="3057036" y="7058782"/>
            <a:ext cx="2651760" cy="18799"/>
          </a:xfrm>
          <a:custGeom>
            <a:avLst/>
            <a:gdLst>
              <a:gd name="T0" fmla="*/ 0 w 1137"/>
              <a:gd name="T1" fmla="*/ 0 h 12"/>
              <a:gd name="T2" fmla="*/ 0 w 1137"/>
              <a:gd name="T3" fmla="*/ 12 h 12"/>
              <a:gd name="T4" fmla="*/ 1137 w 113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7" h="12">
                <a:moveTo>
                  <a:pt x="0" y="0"/>
                </a:moveTo>
                <a:lnTo>
                  <a:pt x="0" y="12"/>
                </a:lnTo>
                <a:lnTo>
                  <a:pt x="1137" y="12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1" name="Freeform 491"/>
          <p:cNvSpPr>
            <a:spLocks/>
          </p:cNvSpPr>
          <p:nvPr/>
        </p:nvSpPr>
        <p:spPr bwMode="auto">
          <a:xfrm>
            <a:off x="2767392" y="7013130"/>
            <a:ext cx="309050" cy="29766"/>
          </a:xfrm>
          <a:custGeom>
            <a:avLst/>
            <a:gdLst>
              <a:gd name="T0" fmla="*/ 0 w 126"/>
              <a:gd name="T1" fmla="*/ 0 h 19"/>
              <a:gd name="T2" fmla="*/ 0 w 126"/>
              <a:gd name="T3" fmla="*/ 19 h 19"/>
              <a:gd name="T4" fmla="*/ 126 w 126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" h="19">
                <a:moveTo>
                  <a:pt x="0" y="0"/>
                </a:moveTo>
                <a:lnTo>
                  <a:pt x="0" y="19"/>
                </a:lnTo>
                <a:lnTo>
                  <a:pt x="126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2" name="Freeform 492"/>
          <p:cNvSpPr>
            <a:spLocks/>
          </p:cNvSpPr>
          <p:nvPr/>
        </p:nvSpPr>
        <p:spPr bwMode="auto">
          <a:xfrm>
            <a:off x="2686451" y="6977097"/>
            <a:ext cx="80943" cy="34465"/>
          </a:xfrm>
          <a:custGeom>
            <a:avLst/>
            <a:gdLst>
              <a:gd name="T0" fmla="*/ 0 w 33"/>
              <a:gd name="T1" fmla="*/ 0 h 22"/>
              <a:gd name="T2" fmla="*/ 0 w 33"/>
              <a:gd name="T3" fmla="*/ 22 h 22"/>
              <a:gd name="T4" fmla="*/ 33 w 33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" h="22">
                <a:moveTo>
                  <a:pt x="0" y="0"/>
                </a:moveTo>
                <a:lnTo>
                  <a:pt x="0" y="22"/>
                </a:lnTo>
                <a:lnTo>
                  <a:pt x="33" y="2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3" name="Freeform 493"/>
          <p:cNvSpPr>
            <a:spLocks/>
          </p:cNvSpPr>
          <p:nvPr/>
        </p:nvSpPr>
        <p:spPr bwMode="auto">
          <a:xfrm>
            <a:off x="2372495" y="6890934"/>
            <a:ext cx="313956" cy="84597"/>
          </a:xfrm>
          <a:custGeom>
            <a:avLst/>
            <a:gdLst>
              <a:gd name="T0" fmla="*/ 0 w 128"/>
              <a:gd name="T1" fmla="*/ 0 h 54"/>
              <a:gd name="T2" fmla="*/ 0 w 128"/>
              <a:gd name="T3" fmla="*/ 54 h 54"/>
              <a:gd name="T4" fmla="*/ 128 w 128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" h="54">
                <a:moveTo>
                  <a:pt x="0" y="0"/>
                </a:moveTo>
                <a:lnTo>
                  <a:pt x="0" y="54"/>
                </a:lnTo>
                <a:lnTo>
                  <a:pt x="128" y="5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4" name="Freeform 494"/>
          <p:cNvSpPr>
            <a:spLocks/>
          </p:cNvSpPr>
          <p:nvPr/>
        </p:nvSpPr>
        <p:spPr bwMode="auto">
          <a:xfrm>
            <a:off x="2306269" y="6792237"/>
            <a:ext cx="66226" cy="98697"/>
          </a:xfrm>
          <a:custGeom>
            <a:avLst/>
            <a:gdLst>
              <a:gd name="T0" fmla="*/ 0 w 27"/>
              <a:gd name="T1" fmla="*/ 0 h 63"/>
              <a:gd name="T2" fmla="*/ 0 w 27"/>
              <a:gd name="T3" fmla="*/ 63 h 63"/>
              <a:gd name="T4" fmla="*/ 27 w 27"/>
              <a:gd name="T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" h="63">
                <a:moveTo>
                  <a:pt x="0" y="0"/>
                </a:moveTo>
                <a:lnTo>
                  <a:pt x="0" y="63"/>
                </a:lnTo>
                <a:lnTo>
                  <a:pt x="27" y="6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5" name="Freeform 495"/>
          <p:cNvSpPr>
            <a:spLocks/>
          </p:cNvSpPr>
          <p:nvPr/>
        </p:nvSpPr>
        <p:spPr bwMode="auto">
          <a:xfrm>
            <a:off x="2085519" y="6098227"/>
            <a:ext cx="220750" cy="692443"/>
          </a:xfrm>
          <a:custGeom>
            <a:avLst/>
            <a:gdLst>
              <a:gd name="T0" fmla="*/ 0 w 90"/>
              <a:gd name="T1" fmla="*/ 0 h 442"/>
              <a:gd name="T2" fmla="*/ 0 w 90"/>
              <a:gd name="T3" fmla="*/ 442 h 442"/>
              <a:gd name="T4" fmla="*/ 90 w 90"/>
              <a:gd name="T5" fmla="*/ 44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442">
                <a:moveTo>
                  <a:pt x="0" y="0"/>
                </a:moveTo>
                <a:lnTo>
                  <a:pt x="0" y="442"/>
                </a:lnTo>
                <a:lnTo>
                  <a:pt x="90" y="44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6" name="Freeform 496"/>
          <p:cNvSpPr>
            <a:spLocks/>
          </p:cNvSpPr>
          <p:nvPr/>
        </p:nvSpPr>
        <p:spPr bwMode="auto">
          <a:xfrm>
            <a:off x="1980050" y="5307087"/>
            <a:ext cx="105470" cy="789573"/>
          </a:xfrm>
          <a:custGeom>
            <a:avLst/>
            <a:gdLst>
              <a:gd name="T0" fmla="*/ 0 w 43"/>
              <a:gd name="T1" fmla="*/ 0 h 504"/>
              <a:gd name="T2" fmla="*/ 0 w 43"/>
              <a:gd name="T3" fmla="*/ 504 h 504"/>
              <a:gd name="T4" fmla="*/ 43 w 43"/>
              <a:gd name="T5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504">
                <a:moveTo>
                  <a:pt x="0" y="0"/>
                </a:moveTo>
                <a:lnTo>
                  <a:pt x="0" y="504"/>
                </a:lnTo>
                <a:lnTo>
                  <a:pt x="43" y="50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7" name="Freeform 497"/>
          <p:cNvSpPr>
            <a:spLocks/>
          </p:cNvSpPr>
          <p:nvPr/>
        </p:nvSpPr>
        <p:spPr bwMode="auto">
          <a:xfrm>
            <a:off x="1965333" y="5307087"/>
            <a:ext cx="14717" cy="1066864"/>
          </a:xfrm>
          <a:custGeom>
            <a:avLst/>
            <a:gdLst>
              <a:gd name="T0" fmla="*/ 0 w 6"/>
              <a:gd name="T1" fmla="*/ 681 h 681"/>
              <a:gd name="T2" fmla="*/ 0 w 6"/>
              <a:gd name="T3" fmla="*/ 0 h 681"/>
              <a:gd name="T4" fmla="*/ 6 w 6"/>
              <a:gd name="T5" fmla="*/ 0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81">
                <a:moveTo>
                  <a:pt x="0" y="681"/>
                </a:moveTo>
                <a:lnTo>
                  <a:pt x="0" y="0"/>
                </a:lnTo>
                <a:lnTo>
                  <a:pt x="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08" name="Rectangle 498"/>
          <p:cNvSpPr>
            <a:spLocks noChangeArrowheads="1"/>
          </p:cNvSpPr>
          <p:nvPr/>
        </p:nvSpPr>
        <p:spPr bwMode="auto">
          <a:xfrm>
            <a:off x="4953000" y="707558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EU234063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09" name="Freeform 499"/>
          <p:cNvSpPr>
            <a:spLocks/>
          </p:cNvSpPr>
          <p:nvPr/>
        </p:nvSpPr>
        <p:spPr bwMode="auto">
          <a:xfrm>
            <a:off x="2880220" y="7105559"/>
            <a:ext cx="2066544" cy="29766"/>
          </a:xfrm>
          <a:custGeom>
            <a:avLst/>
            <a:gdLst>
              <a:gd name="T0" fmla="*/ 0 w 894"/>
              <a:gd name="T1" fmla="*/ 19 h 19"/>
              <a:gd name="T2" fmla="*/ 0 w 894"/>
              <a:gd name="T3" fmla="*/ 0 h 19"/>
              <a:gd name="T4" fmla="*/ 894 w 894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4" h="19">
                <a:moveTo>
                  <a:pt x="0" y="19"/>
                </a:moveTo>
                <a:lnTo>
                  <a:pt x="0" y="0"/>
                </a:lnTo>
                <a:lnTo>
                  <a:pt x="89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0" name="Rectangle 500"/>
          <p:cNvSpPr>
            <a:spLocks noChangeArrowheads="1"/>
          </p:cNvSpPr>
          <p:nvPr/>
        </p:nvSpPr>
        <p:spPr bwMode="auto">
          <a:xfrm>
            <a:off x="5681566" y="711949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EU255933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11" name="Freeform 501"/>
          <p:cNvSpPr>
            <a:spLocks/>
          </p:cNvSpPr>
          <p:nvPr/>
        </p:nvSpPr>
        <p:spPr bwMode="auto">
          <a:xfrm>
            <a:off x="3127951" y="7146291"/>
            <a:ext cx="2542032" cy="20366"/>
          </a:xfrm>
          <a:custGeom>
            <a:avLst/>
            <a:gdLst>
              <a:gd name="T0" fmla="*/ 0 w 1089"/>
              <a:gd name="T1" fmla="*/ 13 h 13"/>
              <a:gd name="T2" fmla="*/ 0 w 1089"/>
              <a:gd name="T3" fmla="*/ 0 h 13"/>
              <a:gd name="T4" fmla="*/ 1089 w 108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9" h="13">
                <a:moveTo>
                  <a:pt x="0" y="13"/>
                </a:moveTo>
                <a:lnTo>
                  <a:pt x="0" y="0"/>
                </a:lnTo>
                <a:lnTo>
                  <a:pt x="108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2" name="Rectangle 502"/>
          <p:cNvSpPr>
            <a:spLocks noChangeArrowheads="1"/>
          </p:cNvSpPr>
          <p:nvPr/>
        </p:nvSpPr>
        <p:spPr bwMode="auto">
          <a:xfrm>
            <a:off x="5867400" y="716280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EU256057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13" name="Freeform 503"/>
          <p:cNvSpPr>
            <a:spLocks/>
          </p:cNvSpPr>
          <p:nvPr/>
        </p:nvSpPr>
        <p:spPr bwMode="auto">
          <a:xfrm>
            <a:off x="3127951" y="7168224"/>
            <a:ext cx="2734056" cy="20366"/>
          </a:xfrm>
          <a:custGeom>
            <a:avLst/>
            <a:gdLst>
              <a:gd name="T0" fmla="*/ 0 w 1170"/>
              <a:gd name="T1" fmla="*/ 0 h 13"/>
              <a:gd name="T2" fmla="*/ 0 w 1170"/>
              <a:gd name="T3" fmla="*/ 13 h 13"/>
              <a:gd name="T4" fmla="*/ 1170 w 117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0" h="13">
                <a:moveTo>
                  <a:pt x="0" y="0"/>
                </a:moveTo>
                <a:lnTo>
                  <a:pt x="0" y="13"/>
                </a:lnTo>
                <a:lnTo>
                  <a:pt x="117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4" name="Freeform 504"/>
          <p:cNvSpPr>
            <a:spLocks/>
          </p:cNvSpPr>
          <p:nvPr/>
        </p:nvSpPr>
        <p:spPr bwMode="auto">
          <a:xfrm>
            <a:off x="2880220" y="7136892"/>
            <a:ext cx="247732" cy="29766"/>
          </a:xfrm>
          <a:custGeom>
            <a:avLst/>
            <a:gdLst>
              <a:gd name="T0" fmla="*/ 0 w 101"/>
              <a:gd name="T1" fmla="*/ 0 h 19"/>
              <a:gd name="T2" fmla="*/ 0 w 101"/>
              <a:gd name="T3" fmla="*/ 19 h 19"/>
              <a:gd name="T4" fmla="*/ 101 w 10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19">
                <a:moveTo>
                  <a:pt x="0" y="0"/>
                </a:moveTo>
                <a:lnTo>
                  <a:pt x="0" y="19"/>
                </a:lnTo>
                <a:lnTo>
                  <a:pt x="101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5" name="Freeform 505"/>
          <p:cNvSpPr>
            <a:spLocks/>
          </p:cNvSpPr>
          <p:nvPr/>
        </p:nvSpPr>
        <p:spPr bwMode="auto">
          <a:xfrm>
            <a:off x="2681545" y="7136892"/>
            <a:ext cx="198676" cy="45432"/>
          </a:xfrm>
          <a:custGeom>
            <a:avLst/>
            <a:gdLst>
              <a:gd name="T0" fmla="*/ 0 w 81"/>
              <a:gd name="T1" fmla="*/ 29 h 29"/>
              <a:gd name="T2" fmla="*/ 0 w 81"/>
              <a:gd name="T3" fmla="*/ 0 h 29"/>
              <a:gd name="T4" fmla="*/ 81 w 81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29">
                <a:moveTo>
                  <a:pt x="0" y="29"/>
                </a:moveTo>
                <a:lnTo>
                  <a:pt x="0" y="0"/>
                </a:lnTo>
                <a:lnTo>
                  <a:pt x="8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6" name="Rectangle 506"/>
          <p:cNvSpPr>
            <a:spLocks noChangeArrowheads="1"/>
          </p:cNvSpPr>
          <p:nvPr/>
        </p:nvSpPr>
        <p:spPr bwMode="auto">
          <a:xfrm>
            <a:off x="4796266" y="719299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EU862826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17" name="Freeform 507"/>
          <p:cNvSpPr>
            <a:spLocks/>
          </p:cNvSpPr>
          <p:nvPr/>
        </p:nvSpPr>
        <p:spPr bwMode="auto">
          <a:xfrm>
            <a:off x="2681545" y="7183890"/>
            <a:ext cx="2112264" cy="45432"/>
          </a:xfrm>
          <a:custGeom>
            <a:avLst/>
            <a:gdLst>
              <a:gd name="T0" fmla="*/ 0 w 896"/>
              <a:gd name="T1" fmla="*/ 0 h 29"/>
              <a:gd name="T2" fmla="*/ 0 w 896"/>
              <a:gd name="T3" fmla="*/ 29 h 29"/>
              <a:gd name="T4" fmla="*/ 896 w 896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6" h="29">
                <a:moveTo>
                  <a:pt x="0" y="0"/>
                </a:moveTo>
                <a:lnTo>
                  <a:pt x="0" y="29"/>
                </a:lnTo>
                <a:lnTo>
                  <a:pt x="896" y="2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8" name="Freeform 508"/>
          <p:cNvSpPr>
            <a:spLocks/>
          </p:cNvSpPr>
          <p:nvPr/>
        </p:nvSpPr>
        <p:spPr bwMode="auto">
          <a:xfrm>
            <a:off x="2607962" y="7182324"/>
            <a:ext cx="73583" cy="68931"/>
          </a:xfrm>
          <a:custGeom>
            <a:avLst/>
            <a:gdLst>
              <a:gd name="T0" fmla="*/ 0 w 30"/>
              <a:gd name="T1" fmla="*/ 44 h 44"/>
              <a:gd name="T2" fmla="*/ 0 w 30"/>
              <a:gd name="T3" fmla="*/ 0 h 44"/>
              <a:gd name="T4" fmla="*/ 30 w 30"/>
              <a:gd name="T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44">
                <a:moveTo>
                  <a:pt x="0" y="44"/>
                </a:moveTo>
                <a:lnTo>
                  <a:pt x="0" y="0"/>
                </a:lnTo>
                <a:lnTo>
                  <a:pt x="3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19" name="Rectangle 509"/>
          <p:cNvSpPr>
            <a:spLocks noChangeArrowheads="1"/>
          </p:cNvSpPr>
          <p:nvPr/>
        </p:nvSpPr>
        <p:spPr bwMode="auto">
          <a:xfrm>
            <a:off x="5482066" y="723529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EU781749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20" name="Freeform 510"/>
          <p:cNvSpPr>
            <a:spLocks/>
          </p:cNvSpPr>
          <p:nvPr/>
        </p:nvSpPr>
        <p:spPr bwMode="auto">
          <a:xfrm>
            <a:off x="3387946" y="7270054"/>
            <a:ext cx="2084832" cy="20366"/>
          </a:xfrm>
          <a:custGeom>
            <a:avLst/>
            <a:gdLst>
              <a:gd name="T0" fmla="*/ 0 w 902"/>
              <a:gd name="T1" fmla="*/ 13 h 13"/>
              <a:gd name="T2" fmla="*/ 0 w 902"/>
              <a:gd name="T3" fmla="*/ 0 h 13"/>
              <a:gd name="T4" fmla="*/ 902 w 90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2" h="13">
                <a:moveTo>
                  <a:pt x="0" y="13"/>
                </a:moveTo>
                <a:lnTo>
                  <a:pt x="0" y="0"/>
                </a:lnTo>
                <a:lnTo>
                  <a:pt x="90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21" name="Rectangle 511"/>
          <p:cNvSpPr>
            <a:spLocks noChangeArrowheads="1"/>
          </p:cNvSpPr>
          <p:nvPr/>
        </p:nvSpPr>
        <p:spPr bwMode="auto">
          <a:xfrm>
            <a:off x="5482066" y="728237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EU781748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22" name="Freeform 512"/>
          <p:cNvSpPr>
            <a:spLocks/>
          </p:cNvSpPr>
          <p:nvPr/>
        </p:nvSpPr>
        <p:spPr bwMode="auto">
          <a:xfrm>
            <a:off x="3387946" y="7291987"/>
            <a:ext cx="2084832" cy="20366"/>
          </a:xfrm>
          <a:custGeom>
            <a:avLst/>
            <a:gdLst>
              <a:gd name="T0" fmla="*/ 0 w 902"/>
              <a:gd name="T1" fmla="*/ 0 h 13"/>
              <a:gd name="T2" fmla="*/ 0 w 902"/>
              <a:gd name="T3" fmla="*/ 13 h 13"/>
              <a:gd name="T4" fmla="*/ 902 w 90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2" h="13">
                <a:moveTo>
                  <a:pt x="0" y="0"/>
                </a:moveTo>
                <a:lnTo>
                  <a:pt x="0" y="13"/>
                </a:lnTo>
                <a:lnTo>
                  <a:pt x="902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23" name="Freeform 513"/>
          <p:cNvSpPr>
            <a:spLocks/>
          </p:cNvSpPr>
          <p:nvPr/>
        </p:nvSpPr>
        <p:spPr bwMode="auto">
          <a:xfrm>
            <a:off x="2806636" y="7291987"/>
            <a:ext cx="581310" cy="29766"/>
          </a:xfrm>
          <a:custGeom>
            <a:avLst/>
            <a:gdLst>
              <a:gd name="T0" fmla="*/ 0 w 237"/>
              <a:gd name="T1" fmla="*/ 19 h 19"/>
              <a:gd name="T2" fmla="*/ 0 w 237"/>
              <a:gd name="T3" fmla="*/ 0 h 19"/>
              <a:gd name="T4" fmla="*/ 237 w 23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7" h="19">
                <a:moveTo>
                  <a:pt x="0" y="19"/>
                </a:moveTo>
                <a:lnTo>
                  <a:pt x="0" y="0"/>
                </a:lnTo>
                <a:lnTo>
                  <a:pt x="23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24" name="Rectangle 514"/>
          <p:cNvSpPr>
            <a:spLocks noChangeArrowheads="1"/>
          </p:cNvSpPr>
          <p:nvPr/>
        </p:nvSpPr>
        <p:spPr bwMode="auto">
          <a:xfrm>
            <a:off x="5867400" y="731993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EU862831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25" name="Freeform 515"/>
          <p:cNvSpPr>
            <a:spLocks/>
          </p:cNvSpPr>
          <p:nvPr/>
        </p:nvSpPr>
        <p:spPr bwMode="auto">
          <a:xfrm>
            <a:off x="2806636" y="7323319"/>
            <a:ext cx="3054096" cy="29766"/>
          </a:xfrm>
          <a:custGeom>
            <a:avLst/>
            <a:gdLst>
              <a:gd name="T0" fmla="*/ 0 w 1301"/>
              <a:gd name="T1" fmla="*/ 0 h 19"/>
              <a:gd name="T2" fmla="*/ 0 w 1301"/>
              <a:gd name="T3" fmla="*/ 19 h 19"/>
              <a:gd name="T4" fmla="*/ 1301 w 130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1" h="19">
                <a:moveTo>
                  <a:pt x="0" y="0"/>
                </a:moveTo>
                <a:lnTo>
                  <a:pt x="0" y="19"/>
                </a:lnTo>
                <a:lnTo>
                  <a:pt x="1301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26" name="Freeform 516"/>
          <p:cNvSpPr>
            <a:spLocks/>
          </p:cNvSpPr>
          <p:nvPr/>
        </p:nvSpPr>
        <p:spPr bwMode="auto">
          <a:xfrm>
            <a:off x="2607962" y="7252821"/>
            <a:ext cx="198676" cy="68931"/>
          </a:xfrm>
          <a:custGeom>
            <a:avLst/>
            <a:gdLst>
              <a:gd name="T0" fmla="*/ 0 w 81"/>
              <a:gd name="T1" fmla="*/ 0 h 44"/>
              <a:gd name="T2" fmla="*/ 0 w 81"/>
              <a:gd name="T3" fmla="*/ 44 h 44"/>
              <a:gd name="T4" fmla="*/ 81 w 81"/>
              <a:gd name="T5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44">
                <a:moveTo>
                  <a:pt x="0" y="0"/>
                </a:moveTo>
                <a:lnTo>
                  <a:pt x="0" y="44"/>
                </a:lnTo>
                <a:lnTo>
                  <a:pt x="81" y="4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27" name="Freeform 517"/>
          <p:cNvSpPr>
            <a:spLocks/>
          </p:cNvSpPr>
          <p:nvPr/>
        </p:nvSpPr>
        <p:spPr bwMode="auto">
          <a:xfrm>
            <a:off x="2475512" y="7252821"/>
            <a:ext cx="132450" cy="95564"/>
          </a:xfrm>
          <a:custGeom>
            <a:avLst/>
            <a:gdLst>
              <a:gd name="T0" fmla="*/ 0 w 54"/>
              <a:gd name="T1" fmla="*/ 61 h 61"/>
              <a:gd name="T2" fmla="*/ 0 w 54"/>
              <a:gd name="T3" fmla="*/ 0 h 61"/>
              <a:gd name="T4" fmla="*/ 54 w 54"/>
              <a:gd name="T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61">
                <a:moveTo>
                  <a:pt x="0" y="61"/>
                </a:moveTo>
                <a:lnTo>
                  <a:pt x="0" y="0"/>
                </a:lnTo>
                <a:lnTo>
                  <a:pt x="5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28" name="Rectangle 518"/>
          <p:cNvSpPr>
            <a:spLocks noChangeArrowheads="1"/>
          </p:cNvSpPr>
          <p:nvPr/>
        </p:nvSpPr>
        <p:spPr bwMode="auto">
          <a:xfrm>
            <a:off x="5736670" y="735905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2004 EU529676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29" name="Freeform 519"/>
          <p:cNvSpPr>
            <a:spLocks/>
          </p:cNvSpPr>
          <p:nvPr/>
        </p:nvSpPr>
        <p:spPr bwMode="auto">
          <a:xfrm>
            <a:off x="3211346" y="7395383"/>
            <a:ext cx="2523744" cy="18799"/>
          </a:xfrm>
          <a:custGeom>
            <a:avLst/>
            <a:gdLst>
              <a:gd name="T0" fmla="*/ 0 w 1082"/>
              <a:gd name="T1" fmla="*/ 12 h 12"/>
              <a:gd name="T2" fmla="*/ 0 w 1082"/>
              <a:gd name="T3" fmla="*/ 0 h 12"/>
              <a:gd name="T4" fmla="*/ 1082 w 1082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2" h="12">
                <a:moveTo>
                  <a:pt x="0" y="12"/>
                </a:moveTo>
                <a:lnTo>
                  <a:pt x="0" y="0"/>
                </a:lnTo>
                <a:lnTo>
                  <a:pt x="108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0" name="Rectangle 520"/>
          <p:cNvSpPr>
            <a:spLocks noChangeArrowheads="1"/>
          </p:cNvSpPr>
          <p:nvPr/>
        </p:nvSpPr>
        <p:spPr bwMode="auto">
          <a:xfrm>
            <a:off x="5614034" y="740296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EU781789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31" name="Freeform 521"/>
          <p:cNvSpPr>
            <a:spLocks/>
          </p:cNvSpPr>
          <p:nvPr/>
        </p:nvSpPr>
        <p:spPr bwMode="auto">
          <a:xfrm>
            <a:off x="3211346" y="7415749"/>
            <a:ext cx="2395728" cy="20366"/>
          </a:xfrm>
          <a:custGeom>
            <a:avLst/>
            <a:gdLst>
              <a:gd name="T0" fmla="*/ 0 w 1028"/>
              <a:gd name="T1" fmla="*/ 0 h 13"/>
              <a:gd name="T2" fmla="*/ 0 w 1028"/>
              <a:gd name="T3" fmla="*/ 13 h 13"/>
              <a:gd name="T4" fmla="*/ 1028 w 1028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8" h="13">
                <a:moveTo>
                  <a:pt x="0" y="0"/>
                </a:moveTo>
                <a:lnTo>
                  <a:pt x="0" y="13"/>
                </a:lnTo>
                <a:lnTo>
                  <a:pt x="1028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2" name="Freeform 522"/>
          <p:cNvSpPr>
            <a:spLocks/>
          </p:cNvSpPr>
          <p:nvPr/>
        </p:nvSpPr>
        <p:spPr bwMode="auto">
          <a:xfrm>
            <a:off x="2921918" y="7415749"/>
            <a:ext cx="289428" cy="29766"/>
          </a:xfrm>
          <a:custGeom>
            <a:avLst/>
            <a:gdLst>
              <a:gd name="T0" fmla="*/ 0 w 118"/>
              <a:gd name="T1" fmla="*/ 19 h 19"/>
              <a:gd name="T2" fmla="*/ 0 w 118"/>
              <a:gd name="T3" fmla="*/ 0 h 19"/>
              <a:gd name="T4" fmla="*/ 118 w 118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" h="19">
                <a:moveTo>
                  <a:pt x="0" y="19"/>
                </a:moveTo>
                <a:lnTo>
                  <a:pt x="0" y="0"/>
                </a:lnTo>
                <a:lnTo>
                  <a:pt x="11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3" name="Rectangle 523"/>
          <p:cNvSpPr>
            <a:spLocks noChangeArrowheads="1"/>
          </p:cNvSpPr>
          <p:nvPr/>
        </p:nvSpPr>
        <p:spPr bwMode="auto">
          <a:xfrm>
            <a:off x="5614034" y="744526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2002 EU781787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34" name="Freeform 524"/>
          <p:cNvSpPr>
            <a:spLocks/>
          </p:cNvSpPr>
          <p:nvPr/>
        </p:nvSpPr>
        <p:spPr bwMode="auto">
          <a:xfrm>
            <a:off x="2921918" y="7447081"/>
            <a:ext cx="2688336" cy="29766"/>
          </a:xfrm>
          <a:custGeom>
            <a:avLst/>
            <a:gdLst>
              <a:gd name="T0" fmla="*/ 0 w 1146"/>
              <a:gd name="T1" fmla="*/ 0 h 19"/>
              <a:gd name="T2" fmla="*/ 0 w 1146"/>
              <a:gd name="T3" fmla="*/ 19 h 19"/>
              <a:gd name="T4" fmla="*/ 1146 w 1146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6" h="19">
                <a:moveTo>
                  <a:pt x="0" y="0"/>
                </a:moveTo>
                <a:lnTo>
                  <a:pt x="0" y="19"/>
                </a:lnTo>
                <a:lnTo>
                  <a:pt x="1146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5" name="Freeform 525"/>
          <p:cNvSpPr>
            <a:spLocks/>
          </p:cNvSpPr>
          <p:nvPr/>
        </p:nvSpPr>
        <p:spPr bwMode="auto">
          <a:xfrm>
            <a:off x="2475512" y="7349951"/>
            <a:ext cx="446406" cy="97130"/>
          </a:xfrm>
          <a:custGeom>
            <a:avLst/>
            <a:gdLst>
              <a:gd name="T0" fmla="*/ 0 w 182"/>
              <a:gd name="T1" fmla="*/ 0 h 62"/>
              <a:gd name="T2" fmla="*/ 0 w 182"/>
              <a:gd name="T3" fmla="*/ 62 h 62"/>
              <a:gd name="T4" fmla="*/ 182 w 182"/>
              <a:gd name="T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62">
                <a:moveTo>
                  <a:pt x="0" y="0"/>
                </a:moveTo>
                <a:lnTo>
                  <a:pt x="0" y="62"/>
                </a:lnTo>
                <a:lnTo>
                  <a:pt x="182" y="6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6" name="Freeform 526"/>
          <p:cNvSpPr>
            <a:spLocks/>
          </p:cNvSpPr>
          <p:nvPr/>
        </p:nvSpPr>
        <p:spPr bwMode="auto">
          <a:xfrm>
            <a:off x="2370041" y="7349951"/>
            <a:ext cx="105470" cy="93997"/>
          </a:xfrm>
          <a:custGeom>
            <a:avLst/>
            <a:gdLst>
              <a:gd name="T0" fmla="*/ 0 w 43"/>
              <a:gd name="T1" fmla="*/ 60 h 60"/>
              <a:gd name="T2" fmla="*/ 0 w 43"/>
              <a:gd name="T3" fmla="*/ 0 h 60"/>
              <a:gd name="T4" fmla="*/ 43 w 43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60">
                <a:moveTo>
                  <a:pt x="0" y="60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7" name="Rectangle 527"/>
          <p:cNvSpPr>
            <a:spLocks noChangeArrowheads="1"/>
          </p:cNvSpPr>
          <p:nvPr/>
        </p:nvSpPr>
        <p:spPr bwMode="auto">
          <a:xfrm>
            <a:off x="5795534" y="7485996"/>
            <a:ext cx="41838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EU482857 SW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38" name="Freeform 528"/>
          <p:cNvSpPr>
            <a:spLocks/>
          </p:cNvSpPr>
          <p:nvPr/>
        </p:nvSpPr>
        <p:spPr bwMode="auto">
          <a:xfrm>
            <a:off x="3267759" y="7519145"/>
            <a:ext cx="2523744" cy="20366"/>
          </a:xfrm>
          <a:custGeom>
            <a:avLst/>
            <a:gdLst>
              <a:gd name="T0" fmla="*/ 0 w 1084"/>
              <a:gd name="T1" fmla="*/ 13 h 13"/>
              <a:gd name="T2" fmla="*/ 0 w 1084"/>
              <a:gd name="T3" fmla="*/ 0 h 13"/>
              <a:gd name="T4" fmla="*/ 1084 w 108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4" h="13">
                <a:moveTo>
                  <a:pt x="0" y="13"/>
                </a:moveTo>
                <a:lnTo>
                  <a:pt x="0" y="0"/>
                </a:lnTo>
                <a:lnTo>
                  <a:pt x="1084" y="0"/>
                </a:lnTo>
              </a:path>
            </a:pathLst>
          </a:custGeom>
          <a:noFill/>
          <a:ln w="25400" cap="sq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39" name="Rectangle 529"/>
          <p:cNvSpPr>
            <a:spLocks noChangeArrowheads="1"/>
          </p:cNvSpPr>
          <p:nvPr/>
        </p:nvSpPr>
        <p:spPr bwMode="auto">
          <a:xfrm>
            <a:off x="5677232" y="7529903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EU781780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40" name="Freeform 530"/>
          <p:cNvSpPr>
            <a:spLocks/>
          </p:cNvSpPr>
          <p:nvPr/>
        </p:nvSpPr>
        <p:spPr bwMode="auto">
          <a:xfrm>
            <a:off x="3267759" y="7541078"/>
            <a:ext cx="2404872" cy="18799"/>
          </a:xfrm>
          <a:custGeom>
            <a:avLst/>
            <a:gdLst>
              <a:gd name="T0" fmla="*/ 0 w 1030"/>
              <a:gd name="T1" fmla="*/ 0 h 12"/>
              <a:gd name="T2" fmla="*/ 0 w 1030"/>
              <a:gd name="T3" fmla="*/ 12 h 12"/>
              <a:gd name="T4" fmla="*/ 1030 w 1030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0" h="12">
                <a:moveTo>
                  <a:pt x="0" y="0"/>
                </a:moveTo>
                <a:lnTo>
                  <a:pt x="0" y="12"/>
                </a:lnTo>
                <a:lnTo>
                  <a:pt x="1030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41" name="Freeform 531"/>
          <p:cNvSpPr>
            <a:spLocks/>
          </p:cNvSpPr>
          <p:nvPr/>
        </p:nvSpPr>
        <p:spPr bwMode="auto">
          <a:xfrm>
            <a:off x="2370041" y="7445515"/>
            <a:ext cx="897718" cy="93997"/>
          </a:xfrm>
          <a:custGeom>
            <a:avLst/>
            <a:gdLst>
              <a:gd name="T0" fmla="*/ 0 w 366"/>
              <a:gd name="T1" fmla="*/ 0 h 60"/>
              <a:gd name="T2" fmla="*/ 0 w 366"/>
              <a:gd name="T3" fmla="*/ 60 h 60"/>
              <a:gd name="T4" fmla="*/ 366 w 366"/>
              <a:gd name="T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6" h="60">
                <a:moveTo>
                  <a:pt x="0" y="0"/>
                </a:moveTo>
                <a:lnTo>
                  <a:pt x="0" y="60"/>
                </a:lnTo>
                <a:lnTo>
                  <a:pt x="366" y="6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42" name="Freeform 532"/>
          <p:cNvSpPr>
            <a:spLocks/>
          </p:cNvSpPr>
          <p:nvPr/>
        </p:nvSpPr>
        <p:spPr bwMode="auto">
          <a:xfrm>
            <a:off x="1965333" y="6375518"/>
            <a:ext cx="404710" cy="1068430"/>
          </a:xfrm>
          <a:custGeom>
            <a:avLst/>
            <a:gdLst>
              <a:gd name="T0" fmla="*/ 0 w 165"/>
              <a:gd name="T1" fmla="*/ 0 h 682"/>
              <a:gd name="T2" fmla="*/ 0 w 165"/>
              <a:gd name="T3" fmla="*/ 682 h 682"/>
              <a:gd name="T4" fmla="*/ 165 w 165"/>
              <a:gd name="T5" fmla="*/ 682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682">
                <a:moveTo>
                  <a:pt x="0" y="0"/>
                </a:moveTo>
                <a:lnTo>
                  <a:pt x="0" y="682"/>
                </a:lnTo>
                <a:lnTo>
                  <a:pt x="165" y="68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43" name="Freeform 533"/>
          <p:cNvSpPr>
            <a:spLocks/>
          </p:cNvSpPr>
          <p:nvPr/>
        </p:nvSpPr>
        <p:spPr bwMode="auto">
          <a:xfrm>
            <a:off x="1908918" y="6375518"/>
            <a:ext cx="56415" cy="717509"/>
          </a:xfrm>
          <a:custGeom>
            <a:avLst/>
            <a:gdLst>
              <a:gd name="T0" fmla="*/ 0 w 23"/>
              <a:gd name="T1" fmla="*/ 458 h 458"/>
              <a:gd name="T2" fmla="*/ 0 w 23"/>
              <a:gd name="T3" fmla="*/ 0 h 458"/>
              <a:gd name="T4" fmla="*/ 23 w 23"/>
              <a:gd name="T5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458">
                <a:moveTo>
                  <a:pt x="0" y="458"/>
                </a:moveTo>
                <a:lnTo>
                  <a:pt x="0" y="0"/>
                </a:lnTo>
                <a:lnTo>
                  <a:pt x="2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44" name="Rectangle 534"/>
          <p:cNvSpPr>
            <a:spLocks noChangeArrowheads="1"/>
          </p:cNvSpPr>
          <p:nvPr/>
        </p:nvSpPr>
        <p:spPr bwMode="auto">
          <a:xfrm>
            <a:off x="5940069" y="7572201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TV538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46" name="Rectangle 536"/>
          <p:cNvSpPr>
            <a:spLocks noChangeArrowheads="1"/>
          </p:cNvSpPr>
          <p:nvPr/>
        </p:nvSpPr>
        <p:spPr bwMode="auto">
          <a:xfrm>
            <a:off x="5940069" y="7609758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TV550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49" name="Rectangle 539"/>
          <p:cNvSpPr>
            <a:spLocks noChangeArrowheads="1"/>
          </p:cNvSpPr>
          <p:nvPr/>
        </p:nvSpPr>
        <p:spPr bwMode="auto">
          <a:xfrm>
            <a:off x="6211396" y="7655232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VN217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51" name="Rectangle 541"/>
          <p:cNvSpPr>
            <a:spLocks noChangeArrowheads="1"/>
          </p:cNvSpPr>
          <p:nvPr/>
        </p:nvSpPr>
        <p:spPr bwMode="auto">
          <a:xfrm>
            <a:off x="5940069" y="7692789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TV516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55" name="Rectangle 545"/>
          <p:cNvSpPr>
            <a:spLocks noChangeArrowheads="1"/>
          </p:cNvSpPr>
          <p:nvPr/>
        </p:nvSpPr>
        <p:spPr bwMode="auto">
          <a:xfrm>
            <a:off x="6211396" y="7731912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VN108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57" name="Rectangle 547"/>
          <p:cNvSpPr>
            <a:spLocks noChangeArrowheads="1"/>
          </p:cNvSpPr>
          <p:nvPr/>
        </p:nvSpPr>
        <p:spPr bwMode="auto">
          <a:xfrm>
            <a:off x="5410200" y="7775819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1999 EU781770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61" name="Rectangle 551"/>
          <p:cNvSpPr>
            <a:spLocks noChangeArrowheads="1"/>
          </p:cNvSpPr>
          <p:nvPr/>
        </p:nvSpPr>
        <p:spPr bwMode="auto">
          <a:xfrm>
            <a:off x="6206490" y="7819726"/>
            <a:ext cx="238848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VN46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63" name="Rectangle 553"/>
          <p:cNvSpPr>
            <a:spLocks noChangeArrowheads="1"/>
          </p:cNvSpPr>
          <p:nvPr/>
        </p:nvSpPr>
        <p:spPr bwMode="auto">
          <a:xfrm>
            <a:off x="6206490" y="7868375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VN164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65" name="Rectangle 555"/>
          <p:cNvSpPr>
            <a:spLocks noChangeArrowheads="1"/>
          </p:cNvSpPr>
          <p:nvPr/>
        </p:nvSpPr>
        <p:spPr bwMode="auto">
          <a:xfrm>
            <a:off x="5473398" y="7896407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2000 EU781746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68" name="Rectangle 558"/>
          <p:cNvSpPr>
            <a:spLocks noChangeArrowheads="1"/>
          </p:cNvSpPr>
          <p:nvPr/>
        </p:nvSpPr>
        <p:spPr bwMode="auto">
          <a:xfrm>
            <a:off x="6206490" y="7941880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VN185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70" name="Rectangle 560"/>
          <p:cNvSpPr>
            <a:spLocks noChangeArrowheads="1"/>
          </p:cNvSpPr>
          <p:nvPr/>
        </p:nvSpPr>
        <p:spPr bwMode="auto">
          <a:xfrm>
            <a:off x="5943600" y="7985787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FJ181999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75" name="Freeform 565"/>
          <p:cNvSpPr>
            <a:spLocks/>
          </p:cNvSpPr>
          <p:nvPr/>
        </p:nvSpPr>
        <p:spPr bwMode="auto">
          <a:xfrm>
            <a:off x="1908918" y="7094593"/>
            <a:ext cx="155448" cy="719076"/>
          </a:xfrm>
          <a:custGeom>
            <a:avLst/>
            <a:gdLst>
              <a:gd name="T0" fmla="*/ 0 w 117"/>
              <a:gd name="T1" fmla="*/ 0 h 459"/>
              <a:gd name="T2" fmla="*/ 0 w 117"/>
              <a:gd name="T3" fmla="*/ 459 h 459"/>
              <a:gd name="T4" fmla="*/ 117 w 117"/>
              <a:gd name="T5" fmla="*/ 459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459">
                <a:moveTo>
                  <a:pt x="0" y="0"/>
                </a:moveTo>
                <a:lnTo>
                  <a:pt x="0" y="459"/>
                </a:lnTo>
                <a:lnTo>
                  <a:pt x="117" y="45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76" name="Line 566"/>
          <p:cNvSpPr>
            <a:spLocks noChangeShapeType="1"/>
          </p:cNvSpPr>
          <p:nvPr/>
        </p:nvSpPr>
        <p:spPr bwMode="auto">
          <a:xfrm>
            <a:off x="1908918" y="5903967"/>
            <a:ext cx="0" cy="1909702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77" name="Freeform 567"/>
          <p:cNvSpPr>
            <a:spLocks/>
          </p:cNvSpPr>
          <p:nvPr/>
        </p:nvSpPr>
        <p:spPr bwMode="auto">
          <a:xfrm>
            <a:off x="1428173" y="5903967"/>
            <a:ext cx="480745" cy="1278356"/>
          </a:xfrm>
          <a:custGeom>
            <a:avLst/>
            <a:gdLst>
              <a:gd name="T0" fmla="*/ 0 w 196"/>
              <a:gd name="T1" fmla="*/ 816 h 816"/>
              <a:gd name="T2" fmla="*/ 0 w 196"/>
              <a:gd name="T3" fmla="*/ 0 h 816"/>
              <a:gd name="T4" fmla="*/ 196 w 196"/>
              <a:gd name="T5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" h="816">
                <a:moveTo>
                  <a:pt x="0" y="816"/>
                </a:moveTo>
                <a:lnTo>
                  <a:pt x="0" y="0"/>
                </a:lnTo>
                <a:lnTo>
                  <a:pt x="19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78" name="Rectangle 568"/>
          <p:cNvSpPr>
            <a:spLocks noChangeArrowheads="1"/>
          </p:cNvSpPr>
          <p:nvPr/>
        </p:nvSpPr>
        <p:spPr bwMode="auto">
          <a:xfrm>
            <a:off x="5800171" y="8023344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EU155214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79" name="Freeform 569"/>
          <p:cNvSpPr>
            <a:spLocks/>
          </p:cNvSpPr>
          <p:nvPr/>
        </p:nvSpPr>
        <p:spPr bwMode="auto">
          <a:xfrm>
            <a:off x="2892484" y="8056494"/>
            <a:ext cx="2898648" cy="20366"/>
          </a:xfrm>
          <a:custGeom>
            <a:avLst/>
            <a:gdLst>
              <a:gd name="T0" fmla="*/ 0 w 1186"/>
              <a:gd name="T1" fmla="*/ 13 h 13"/>
              <a:gd name="T2" fmla="*/ 0 w 1186"/>
              <a:gd name="T3" fmla="*/ 0 h 13"/>
              <a:gd name="T4" fmla="*/ 1186 w 118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6" h="13">
                <a:moveTo>
                  <a:pt x="0" y="13"/>
                </a:moveTo>
                <a:lnTo>
                  <a:pt x="0" y="0"/>
                </a:lnTo>
                <a:lnTo>
                  <a:pt x="118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80" name="Rectangle 570"/>
          <p:cNvSpPr>
            <a:spLocks noChangeArrowheads="1"/>
          </p:cNvSpPr>
          <p:nvPr/>
        </p:nvSpPr>
        <p:spPr bwMode="auto">
          <a:xfrm>
            <a:off x="5681295" y="806881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2003 EU482865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81" name="Freeform 571"/>
          <p:cNvSpPr>
            <a:spLocks/>
          </p:cNvSpPr>
          <p:nvPr/>
        </p:nvSpPr>
        <p:spPr bwMode="auto">
          <a:xfrm>
            <a:off x="2892484" y="8078427"/>
            <a:ext cx="2781453" cy="20366"/>
          </a:xfrm>
          <a:custGeom>
            <a:avLst/>
            <a:gdLst>
              <a:gd name="T0" fmla="*/ 0 w 1134"/>
              <a:gd name="T1" fmla="*/ 0 h 13"/>
              <a:gd name="T2" fmla="*/ 0 w 1134"/>
              <a:gd name="T3" fmla="*/ 13 h 13"/>
              <a:gd name="T4" fmla="*/ 1134 w 113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4" h="13">
                <a:moveTo>
                  <a:pt x="0" y="0"/>
                </a:moveTo>
                <a:lnTo>
                  <a:pt x="0" y="13"/>
                </a:lnTo>
                <a:lnTo>
                  <a:pt x="1134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82" name="Freeform 572"/>
          <p:cNvSpPr>
            <a:spLocks/>
          </p:cNvSpPr>
          <p:nvPr/>
        </p:nvSpPr>
        <p:spPr bwMode="auto">
          <a:xfrm>
            <a:off x="2659469" y="8076859"/>
            <a:ext cx="233015" cy="31332"/>
          </a:xfrm>
          <a:custGeom>
            <a:avLst/>
            <a:gdLst>
              <a:gd name="T0" fmla="*/ 0 w 95"/>
              <a:gd name="T1" fmla="*/ 20 h 20"/>
              <a:gd name="T2" fmla="*/ 0 w 95"/>
              <a:gd name="T3" fmla="*/ 0 h 20"/>
              <a:gd name="T4" fmla="*/ 95 w 95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" h="20">
                <a:moveTo>
                  <a:pt x="0" y="20"/>
                </a:moveTo>
                <a:lnTo>
                  <a:pt x="0" y="0"/>
                </a:lnTo>
                <a:lnTo>
                  <a:pt x="9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83" name="Rectangle 573"/>
          <p:cNvSpPr>
            <a:spLocks noChangeArrowheads="1"/>
          </p:cNvSpPr>
          <p:nvPr/>
        </p:nvSpPr>
        <p:spPr bwMode="auto">
          <a:xfrm>
            <a:off x="5875065" y="811272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EU256031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84" name="Freeform 574"/>
          <p:cNvSpPr>
            <a:spLocks/>
          </p:cNvSpPr>
          <p:nvPr/>
        </p:nvSpPr>
        <p:spPr bwMode="auto">
          <a:xfrm>
            <a:off x="2659469" y="8109759"/>
            <a:ext cx="3208237" cy="29766"/>
          </a:xfrm>
          <a:custGeom>
            <a:avLst/>
            <a:gdLst>
              <a:gd name="T0" fmla="*/ 0 w 1308"/>
              <a:gd name="T1" fmla="*/ 0 h 19"/>
              <a:gd name="T2" fmla="*/ 0 w 1308"/>
              <a:gd name="T3" fmla="*/ 19 h 19"/>
              <a:gd name="T4" fmla="*/ 1308 w 130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8" h="19">
                <a:moveTo>
                  <a:pt x="0" y="0"/>
                </a:moveTo>
                <a:lnTo>
                  <a:pt x="0" y="19"/>
                </a:lnTo>
                <a:lnTo>
                  <a:pt x="1308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85" name="Freeform 575"/>
          <p:cNvSpPr>
            <a:spLocks/>
          </p:cNvSpPr>
          <p:nvPr/>
        </p:nvSpPr>
        <p:spPr bwMode="auto">
          <a:xfrm>
            <a:off x="2401928" y="8108192"/>
            <a:ext cx="257543" cy="59531"/>
          </a:xfrm>
          <a:custGeom>
            <a:avLst/>
            <a:gdLst>
              <a:gd name="T0" fmla="*/ 0 w 105"/>
              <a:gd name="T1" fmla="*/ 38 h 38"/>
              <a:gd name="T2" fmla="*/ 0 w 105"/>
              <a:gd name="T3" fmla="*/ 0 h 38"/>
              <a:gd name="T4" fmla="*/ 105 w 105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" h="38">
                <a:moveTo>
                  <a:pt x="0" y="38"/>
                </a:moveTo>
                <a:lnTo>
                  <a:pt x="0" y="0"/>
                </a:lnTo>
                <a:lnTo>
                  <a:pt x="10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86" name="Rectangle 576"/>
          <p:cNvSpPr>
            <a:spLocks noChangeArrowheads="1"/>
          </p:cNvSpPr>
          <p:nvPr/>
        </p:nvSpPr>
        <p:spPr bwMode="auto">
          <a:xfrm>
            <a:off x="5941290" y="8155023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TV556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87" name="Freeform 577"/>
          <p:cNvSpPr>
            <a:spLocks/>
          </p:cNvSpPr>
          <p:nvPr/>
        </p:nvSpPr>
        <p:spPr bwMode="auto">
          <a:xfrm>
            <a:off x="2774751" y="8180256"/>
            <a:ext cx="3159181" cy="46998"/>
          </a:xfrm>
          <a:custGeom>
            <a:avLst/>
            <a:gdLst>
              <a:gd name="T0" fmla="*/ 0 w 1288"/>
              <a:gd name="T1" fmla="*/ 30 h 30"/>
              <a:gd name="T2" fmla="*/ 0 w 1288"/>
              <a:gd name="T3" fmla="*/ 0 h 30"/>
              <a:gd name="T4" fmla="*/ 1288 w 1288"/>
              <a:gd name="T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8" h="30">
                <a:moveTo>
                  <a:pt x="0" y="30"/>
                </a:moveTo>
                <a:lnTo>
                  <a:pt x="0" y="0"/>
                </a:lnTo>
                <a:lnTo>
                  <a:pt x="1288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88" name="Rectangle 578"/>
          <p:cNvSpPr>
            <a:spLocks noChangeArrowheads="1"/>
          </p:cNvSpPr>
          <p:nvPr/>
        </p:nvSpPr>
        <p:spPr bwMode="auto">
          <a:xfrm>
            <a:off x="5942664" y="8195755"/>
            <a:ext cx="256480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TV570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89" name="Freeform 579"/>
          <p:cNvSpPr>
            <a:spLocks/>
          </p:cNvSpPr>
          <p:nvPr/>
        </p:nvSpPr>
        <p:spPr bwMode="auto">
          <a:xfrm>
            <a:off x="3061725" y="8222555"/>
            <a:ext cx="2871216" cy="18799"/>
          </a:xfrm>
          <a:custGeom>
            <a:avLst/>
            <a:gdLst>
              <a:gd name="T0" fmla="*/ 0 w 1173"/>
              <a:gd name="T1" fmla="*/ 12 h 12"/>
              <a:gd name="T2" fmla="*/ 0 w 1173"/>
              <a:gd name="T3" fmla="*/ 0 h 12"/>
              <a:gd name="T4" fmla="*/ 1173 w 117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3" h="12">
                <a:moveTo>
                  <a:pt x="0" y="12"/>
                </a:moveTo>
                <a:lnTo>
                  <a:pt x="0" y="0"/>
                </a:lnTo>
                <a:lnTo>
                  <a:pt x="1173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0" name="Rectangle 580"/>
          <p:cNvSpPr>
            <a:spLocks noChangeArrowheads="1"/>
          </p:cNvSpPr>
          <p:nvPr/>
        </p:nvSpPr>
        <p:spPr bwMode="auto">
          <a:xfrm>
            <a:off x="6206190" y="8233312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VN270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91" name="Freeform 581"/>
          <p:cNvSpPr>
            <a:spLocks/>
          </p:cNvSpPr>
          <p:nvPr/>
        </p:nvSpPr>
        <p:spPr bwMode="auto">
          <a:xfrm>
            <a:off x="3061725" y="8244488"/>
            <a:ext cx="3137107" cy="18799"/>
          </a:xfrm>
          <a:custGeom>
            <a:avLst/>
            <a:gdLst>
              <a:gd name="T0" fmla="*/ 0 w 1279"/>
              <a:gd name="T1" fmla="*/ 0 h 12"/>
              <a:gd name="T2" fmla="*/ 0 w 1279"/>
              <a:gd name="T3" fmla="*/ 12 h 12"/>
              <a:gd name="T4" fmla="*/ 1279 w 1279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9" h="12">
                <a:moveTo>
                  <a:pt x="0" y="0"/>
                </a:moveTo>
                <a:lnTo>
                  <a:pt x="0" y="12"/>
                </a:lnTo>
                <a:lnTo>
                  <a:pt x="1279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2" name="Freeform 582"/>
          <p:cNvSpPr>
            <a:spLocks/>
          </p:cNvSpPr>
          <p:nvPr/>
        </p:nvSpPr>
        <p:spPr bwMode="auto">
          <a:xfrm>
            <a:off x="2953803" y="8242920"/>
            <a:ext cx="107922" cy="29766"/>
          </a:xfrm>
          <a:custGeom>
            <a:avLst/>
            <a:gdLst>
              <a:gd name="T0" fmla="*/ 0 w 44"/>
              <a:gd name="T1" fmla="*/ 19 h 19"/>
              <a:gd name="T2" fmla="*/ 0 w 44"/>
              <a:gd name="T3" fmla="*/ 0 h 19"/>
              <a:gd name="T4" fmla="*/ 44 w 44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19">
                <a:moveTo>
                  <a:pt x="0" y="19"/>
                </a:moveTo>
                <a:lnTo>
                  <a:pt x="0" y="0"/>
                </a:lnTo>
                <a:lnTo>
                  <a:pt x="4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3" name="Rectangle 583"/>
          <p:cNvSpPr>
            <a:spLocks noChangeArrowheads="1"/>
          </p:cNvSpPr>
          <p:nvPr/>
        </p:nvSpPr>
        <p:spPr bwMode="auto">
          <a:xfrm>
            <a:off x="6206190" y="8275611"/>
            <a:ext cx="264496" cy="6074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2011 VN187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94" name="Freeform 584"/>
          <p:cNvSpPr>
            <a:spLocks/>
          </p:cNvSpPr>
          <p:nvPr/>
        </p:nvSpPr>
        <p:spPr bwMode="auto">
          <a:xfrm>
            <a:off x="2953803" y="8274253"/>
            <a:ext cx="3245029" cy="31332"/>
          </a:xfrm>
          <a:custGeom>
            <a:avLst/>
            <a:gdLst>
              <a:gd name="T0" fmla="*/ 0 w 1323"/>
              <a:gd name="T1" fmla="*/ 0 h 20"/>
              <a:gd name="T2" fmla="*/ 0 w 1323"/>
              <a:gd name="T3" fmla="*/ 20 h 20"/>
              <a:gd name="T4" fmla="*/ 1323 w 1323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3" h="20">
                <a:moveTo>
                  <a:pt x="0" y="0"/>
                </a:moveTo>
                <a:lnTo>
                  <a:pt x="0" y="20"/>
                </a:lnTo>
                <a:lnTo>
                  <a:pt x="1323" y="2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5" name="Freeform 585"/>
          <p:cNvSpPr>
            <a:spLocks/>
          </p:cNvSpPr>
          <p:nvPr/>
        </p:nvSpPr>
        <p:spPr bwMode="auto">
          <a:xfrm>
            <a:off x="2774751" y="8228821"/>
            <a:ext cx="179054" cy="45432"/>
          </a:xfrm>
          <a:custGeom>
            <a:avLst/>
            <a:gdLst>
              <a:gd name="T0" fmla="*/ 0 w 73"/>
              <a:gd name="T1" fmla="*/ 0 h 29"/>
              <a:gd name="T2" fmla="*/ 0 w 73"/>
              <a:gd name="T3" fmla="*/ 29 h 29"/>
              <a:gd name="T4" fmla="*/ 73 w 73"/>
              <a:gd name="T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29">
                <a:moveTo>
                  <a:pt x="0" y="0"/>
                </a:moveTo>
                <a:lnTo>
                  <a:pt x="0" y="29"/>
                </a:lnTo>
                <a:lnTo>
                  <a:pt x="73" y="2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6" name="Freeform 586"/>
          <p:cNvSpPr>
            <a:spLocks/>
          </p:cNvSpPr>
          <p:nvPr/>
        </p:nvSpPr>
        <p:spPr bwMode="auto">
          <a:xfrm>
            <a:off x="2401928" y="8169290"/>
            <a:ext cx="372823" cy="57965"/>
          </a:xfrm>
          <a:custGeom>
            <a:avLst/>
            <a:gdLst>
              <a:gd name="T0" fmla="*/ 0 w 152"/>
              <a:gd name="T1" fmla="*/ 0 h 37"/>
              <a:gd name="T2" fmla="*/ 0 w 152"/>
              <a:gd name="T3" fmla="*/ 37 h 37"/>
              <a:gd name="T4" fmla="*/ 152 w 152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" h="37">
                <a:moveTo>
                  <a:pt x="0" y="0"/>
                </a:moveTo>
                <a:lnTo>
                  <a:pt x="0" y="37"/>
                </a:lnTo>
                <a:lnTo>
                  <a:pt x="152" y="37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7" name="Freeform 587"/>
          <p:cNvSpPr>
            <a:spLocks/>
          </p:cNvSpPr>
          <p:nvPr/>
        </p:nvSpPr>
        <p:spPr bwMode="auto">
          <a:xfrm>
            <a:off x="2230233" y="8167723"/>
            <a:ext cx="171695" cy="133163"/>
          </a:xfrm>
          <a:custGeom>
            <a:avLst/>
            <a:gdLst>
              <a:gd name="T0" fmla="*/ 0 w 70"/>
              <a:gd name="T1" fmla="*/ 85 h 85"/>
              <a:gd name="T2" fmla="*/ 0 w 70"/>
              <a:gd name="T3" fmla="*/ 0 h 85"/>
              <a:gd name="T4" fmla="*/ 70 w 70"/>
              <a:gd name="T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0" h="85">
                <a:moveTo>
                  <a:pt x="0" y="85"/>
                </a:moveTo>
                <a:lnTo>
                  <a:pt x="0" y="0"/>
                </a:lnTo>
                <a:lnTo>
                  <a:pt x="7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98" name="Rectangle 588"/>
          <p:cNvSpPr>
            <a:spLocks noChangeArrowheads="1"/>
          </p:cNvSpPr>
          <p:nvPr/>
        </p:nvSpPr>
        <p:spPr bwMode="auto">
          <a:xfrm>
            <a:off x="4952820" y="831951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1992 EU255969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199" name="Freeform 589"/>
          <p:cNvSpPr>
            <a:spLocks/>
          </p:cNvSpPr>
          <p:nvPr/>
        </p:nvSpPr>
        <p:spPr bwMode="auto">
          <a:xfrm>
            <a:off x="2649658" y="8346317"/>
            <a:ext cx="2295803" cy="29766"/>
          </a:xfrm>
          <a:custGeom>
            <a:avLst/>
            <a:gdLst>
              <a:gd name="T0" fmla="*/ 0 w 936"/>
              <a:gd name="T1" fmla="*/ 19 h 19"/>
              <a:gd name="T2" fmla="*/ 0 w 936"/>
              <a:gd name="T3" fmla="*/ 0 h 19"/>
              <a:gd name="T4" fmla="*/ 936 w 93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6" h="19">
                <a:moveTo>
                  <a:pt x="0" y="19"/>
                </a:moveTo>
                <a:lnTo>
                  <a:pt x="0" y="0"/>
                </a:lnTo>
                <a:lnTo>
                  <a:pt x="93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00" name="Rectangle 590"/>
          <p:cNvSpPr>
            <a:spLocks noChangeArrowheads="1"/>
          </p:cNvSpPr>
          <p:nvPr/>
        </p:nvSpPr>
        <p:spPr bwMode="auto">
          <a:xfrm>
            <a:off x="5241702" y="8355466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1996 EU155338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01" name="Freeform 591"/>
          <p:cNvSpPr>
            <a:spLocks/>
          </p:cNvSpPr>
          <p:nvPr/>
        </p:nvSpPr>
        <p:spPr bwMode="auto">
          <a:xfrm>
            <a:off x="2877767" y="8387049"/>
            <a:ext cx="2350008" cy="20366"/>
          </a:xfrm>
          <a:custGeom>
            <a:avLst/>
            <a:gdLst>
              <a:gd name="T0" fmla="*/ 0 w 949"/>
              <a:gd name="T1" fmla="*/ 13 h 13"/>
              <a:gd name="T2" fmla="*/ 0 w 949"/>
              <a:gd name="T3" fmla="*/ 0 h 13"/>
              <a:gd name="T4" fmla="*/ 949 w 94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9" h="13">
                <a:moveTo>
                  <a:pt x="0" y="13"/>
                </a:moveTo>
                <a:lnTo>
                  <a:pt x="0" y="0"/>
                </a:lnTo>
                <a:lnTo>
                  <a:pt x="94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02" name="Rectangle 592"/>
          <p:cNvSpPr>
            <a:spLocks noChangeArrowheads="1"/>
          </p:cNvSpPr>
          <p:nvPr/>
        </p:nvSpPr>
        <p:spPr bwMode="auto">
          <a:xfrm>
            <a:off x="4843366" y="8402548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EU255971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03" name="Freeform 593"/>
          <p:cNvSpPr>
            <a:spLocks/>
          </p:cNvSpPr>
          <p:nvPr/>
        </p:nvSpPr>
        <p:spPr bwMode="auto">
          <a:xfrm>
            <a:off x="2877767" y="8408981"/>
            <a:ext cx="1956816" cy="20366"/>
          </a:xfrm>
          <a:custGeom>
            <a:avLst/>
            <a:gdLst>
              <a:gd name="T0" fmla="*/ 0 w 789"/>
              <a:gd name="T1" fmla="*/ 0 h 13"/>
              <a:gd name="T2" fmla="*/ 0 w 789"/>
              <a:gd name="T3" fmla="*/ 13 h 13"/>
              <a:gd name="T4" fmla="*/ 789 w 78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9" h="13">
                <a:moveTo>
                  <a:pt x="0" y="0"/>
                </a:moveTo>
                <a:lnTo>
                  <a:pt x="0" y="13"/>
                </a:lnTo>
                <a:lnTo>
                  <a:pt x="78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04" name="Freeform 594"/>
          <p:cNvSpPr>
            <a:spLocks/>
          </p:cNvSpPr>
          <p:nvPr/>
        </p:nvSpPr>
        <p:spPr bwMode="auto">
          <a:xfrm>
            <a:off x="2649658" y="8377649"/>
            <a:ext cx="228109" cy="31332"/>
          </a:xfrm>
          <a:custGeom>
            <a:avLst/>
            <a:gdLst>
              <a:gd name="T0" fmla="*/ 0 w 93"/>
              <a:gd name="T1" fmla="*/ 0 h 20"/>
              <a:gd name="T2" fmla="*/ 0 w 93"/>
              <a:gd name="T3" fmla="*/ 20 h 20"/>
              <a:gd name="T4" fmla="*/ 93 w 93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3" h="20">
                <a:moveTo>
                  <a:pt x="0" y="0"/>
                </a:moveTo>
                <a:lnTo>
                  <a:pt x="0" y="20"/>
                </a:lnTo>
                <a:lnTo>
                  <a:pt x="93" y="2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05" name="Freeform 595"/>
          <p:cNvSpPr>
            <a:spLocks/>
          </p:cNvSpPr>
          <p:nvPr/>
        </p:nvSpPr>
        <p:spPr bwMode="auto">
          <a:xfrm>
            <a:off x="2571169" y="8377649"/>
            <a:ext cx="78489" cy="56398"/>
          </a:xfrm>
          <a:custGeom>
            <a:avLst/>
            <a:gdLst>
              <a:gd name="T0" fmla="*/ 0 w 32"/>
              <a:gd name="T1" fmla="*/ 36 h 36"/>
              <a:gd name="T2" fmla="*/ 0 w 32"/>
              <a:gd name="T3" fmla="*/ 0 h 36"/>
              <a:gd name="T4" fmla="*/ 32 w 32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" h="36">
                <a:moveTo>
                  <a:pt x="0" y="36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06" name="Rectangle 596"/>
          <p:cNvSpPr>
            <a:spLocks noChangeArrowheads="1"/>
          </p:cNvSpPr>
          <p:nvPr/>
        </p:nvSpPr>
        <p:spPr bwMode="auto">
          <a:xfrm>
            <a:off x="4915232" y="8446455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1991 EU255985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07" name="Freeform 597"/>
          <p:cNvSpPr>
            <a:spLocks/>
          </p:cNvSpPr>
          <p:nvPr/>
        </p:nvSpPr>
        <p:spPr bwMode="auto">
          <a:xfrm>
            <a:off x="2936634" y="8470080"/>
            <a:ext cx="1965960" cy="20366"/>
          </a:xfrm>
          <a:custGeom>
            <a:avLst/>
            <a:gdLst>
              <a:gd name="T0" fmla="*/ 0 w 792"/>
              <a:gd name="T1" fmla="*/ 13 h 13"/>
              <a:gd name="T2" fmla="*/ 0 w 792"/>
              <a:gd name="T3" fmla="*/ 0 h 13"/>
              <a:gd name="T4" fmla="*/ 792 w 792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2" h="13">
                <a:moveTo>
                  <a:pt x="0" y="13"/>
                </a:moveTo>
                <a:lnTo>
                  <a:pt x="0" y="0"/>
                </a:lnTo>
                <a:lnTo>
                  <a:pt x="79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08" name="Rectangle 598"/>
          <p:cNvSpPr>
            <a:spLocks noChangeArrowheads="1"/>
          </p:cNvSpPr>
          <p:nvPr/>
        </p:nvSpPr>
        <p:spPr bwMode="auto">
          <a:xfrm>
            <a:off x="5938838" y="8488754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FJ024278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09" name="Freeform 599"/>
          <p:cNvSpPr>
            <a:spLocks/>
          </p:cNvSpPr>
          <p:nvPr/>
        </p:nvSpPr>
        <p:spPr bwMode="auto">
          <a:xfrm>
            <a:off x="2936634" y="8492012"/>
            <a:ext cx="2994846" cy="20366"/>
          </a:xfrm>
          <a:custGeom>
            <a:avLst/>
            <a:gdLst>
              <a:gd name="T0" fmla="*/ 0 w 1221"/>
              <a:gd name="T1" fmla="*/ 0 h 13"/>
              <a:gd name="T2" fmla="*/ 0 w 1221"/>
              <a:gd name="T3" fmla="*/ 13 h 13"/>
              <a:gd name="T4" fmla="*/ 1221 w 122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1" h="13">
                <a:moveTo>
                  <a:pt x="0" y="0"/>
                </a:moveTo>
                <a:lnTo>
                  <a:pt x="0" y="13"/>
                </a:lnTo>
                <a:lnTo>
                  <a:pt x="1221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10" name="Freeform 600"/>
          <p:cNvSpPr>
            <a:spLocks/>
          </p:cNvSpPr>
          <p:nvPr/>
        </p:nvSpPr>
        <p:spPr bwMode="auto">
          <a:xfrm>
            <a:off x="2571169" y="8435614"/>
            <a:ext cx="365465" cy="54832"/>
          </a:xfrm>
          <a:custGeom>
            <a:avLst/>
            <a:gdLst>
              <a:gd name="T0" fmla="*/ 0 w 149"/>
              <a:gd name="T1" fmla="*/ 0 h 35"/>
              <a:gd name="T2" fmla="*/ 0 w 149"/>
              <a:gd name="T3" fmla="*/ 35 h 35"/>
              <a:gd name="T4" fmla="*/ 149 w 149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9" h="35">
                <a:moveTo>
                  <a:pt x="0" y="0"/>
                </a:moveTo>
                <a:lnTo>
                  <a:pt x="0" y="35"/>
                </a:lnTo>
                <a:lnTo>
                  <a:pt x="149" y="35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11" name="Freeform 601"/>
          <p:cNvSpPr>
            <a:spLocks/>
          </p:cNvSpPr>
          <p:nvPr/>
        </p:nvSpPr>
        <p:spPr bwMode="auto">
          <a:xfrm>
            <a:off x="2230233" y="8302452"/>
            <a:ext cx="340937" cy="131596"/>
          </a:xfrm>
          <a:custGeom>
            <a:avLst/>
            <a:gdLst>
              <a:gd name="T0" fmla="*/ 0 w 139"/>
              <a:gd name="T1" fmla="*/ 0 h 84"/>
              <a:gd name="T2" fmla="*/ 0 w 139"/>
              <a:gd name="T3" fmla="*/ 84 h 84"/>
              <a:gd name="T4" fmla="*/ 139 w 139"/>
              <a:gd name="T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" h="84">
                <a:moveTo>
                  <a:pt x="0" y="0"/>
                </a:moveTo>
                <a:lnTo>
                  <a:pt x="0" y="84"/>
                </a:lnTo>
                <a:lnTo>
                  <a:pt x="139" y="8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12" name="Freeform 602"/>
          <p:cNvSpPr>
            <a:spLocks/>
          </p:cNvSpPr>
          <p:nvPr/>
        </p:nvSpPr>
        <p:spPr bwMode="auto">
          <a:xfrm>
            <a:off x="2134574" y="8300886"/>
            <a:ext cx="95659" cy="161362"/>
          </a:xfrm>
          <a:custGeom>
            <a:avLst/>
            <a:gdLst>
              <a:gd name="T0" fmla="*/ 0 w 39"/>
              <a:gd name="T1" fmla="*/ 103 h 103"/>
              <a:gd name="T2" fmla="*/ 0 w 39"/>
              <a:gd name="T3" fmla="*/ 0 h 103"/>
              <a:gd name="T4" fmla="*/ 39 w 39"/>
              <a:gd name="T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103">
                <a:moveTo>
                  <a:pt x="0" y="103"/>
                </a:moveTo>
                <a:lnTo>
                  <a:pt x="0" y="0"/>
                </a:lnTo>
                <a:lnTo>
                  <a:pt x="3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13" name="Rectangle 603"/>
          <p:cNvSpPr>
            <a:spLocks noChangeArrowheads="1"/>
          </p:cNvSpPr>
          <p:nvPr/>
        </p:nvSpPr>
        <p:spPr bwMode="auto">
          <a:xfrm>
            <a:off x="3974898" y="8516786"/>
            <a:ext cx="40876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1977 NC004102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14" name="Freeform 604"/>
          <p:cNvSpPr>
            <a:spLocks/>
          </p:cNvSpPr>
          <p:nvPr/>
        </p:nvSpPr>
        <p:spPr bwMode="auto">
          <a:xfrm>
            <a:off x="2387211" y="8553110"/>
            <a:ext cx="1572768" cy="72064"/>
          </a:xfrm>
          <a:custGeom>
            <a:avLst/>
            <a:gdLst>
              <a:gd name="T0" fmla="*/ 0 w 639"/>
              <a:gd name="T1" fmla="*/ 46 h 46"/>
              <a:gd name="T2" fmla="*/ 0 w 639"/>
              <a:gd name="T3" fmla="*/ 0 h 46"/>
              <a:gd name="T4" fmla="*/ 639 w 639"/>
              <a:gd name="T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9" h="46">
                <a:moveTo>
                  <a:pt x="0" y="46"/>
                </a:moveTo>
                <a:lnTo>
                  <a:pt x="0" y="0"/>
                </a:lnTo>
                <a:lnTo>
                  <a:pt x="63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15" name="Rectangle 605"/>
          <p:cNvSpPr>
            <a:spLocks noChangeArrowheads="1"/>
          </p:cNvSpPr>
          <p:nvPr/>
        </p:nvSpPr>
        <p:spPr bwMode="auto">
          <a:xfrm>
            <a:off x="5244534" y="8566150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1996 EU155343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16" name="Freeform 606"/>
          <p:cNvSpPr>
            <a:spLocks/>
          </p:cNvSpPr>
          <p:nvPr/>
        </p:nvSpPr>
        <p:spPr bwMode="auto">
          <a:xfrm>
            <a:off x="2877768" y="8595409"/>
            <a:ext cx="2359152" cy="18799"/>
          </a:xfrm>
          <a:custGeom>
            <a:avLst/>
            <a:gdLst>
              <a:gd name="T0" fmla="*/ 0 w 969"/>
              <a:gd name="T1" fmla="*/ 12 h 12"/>
              <a:gd name="T2" fmla="*/ 0 w 969"/>
              <a:gd name="T3" fmla="*/ 0 h 12"/>
              <a:gd name="T4" fmla="*/ 969 w 96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9" h="12">
                <a:moveTo>
                  <a:pt x="0" y="12"/>
                </a:moveTo>
                <a:lnTo>
                  <a:pt x="0" y="0"/>
                </a:lnTo>
                <a:lnTo>
                  <a:pt x="96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217" name="Rectangle 607"/>
          <p:cNvSpPr>
            <a:spLocks noChangeArrowheads="1"/>
          </p:cNvSpPr>
          <p:nvPr/>
        </p:nvSpPr>
        <p:spPr bwMode="auto">
          <a:xfrm>
            <a:off x="4843366" y="8602991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1990 EU234065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Freeform 609"/>
          <p:cNvSpPr>
            <a:spLocks/>
          </p:cNvSpPr>
          <p:nvPr/>
        </p:nvSpPr>
        <p:spPr bwMode="auto">
          <a:xfrm>
            <a:off x="2877768" y="8615774"/>
            <a:ext cx="1956816" cy="20366"/>
          </a:xfrm>
          <a:custGeom>
            <a:avLst/>
            <a:gdLst>
              <a:gd name="T0" fmla="*/ 0 w 807"/>
              <a:gd name="T1" fmla="*/ 0 h 13"/>
              <a:gd name="T2" fmla="*/ 0 w 807"/>
              <a:gd name="T3" fmla="*/ 13 h 13"/>
              <a:gd name="T4" fmla="*/ 807 w 807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7" h="13">
                <a:moveTo>
                  <a:pt x="0" y="0"/>
                </a:moveTo>
                <a:lnTo>
                  <a:pt x="0" y="13"/>
                </a:lnTo>
                <a:lnTo>
                  <a:pt x="807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0" name="Freeform 610"/>
          <p:cNvSpPr>
            <a:spLocks/>
          </p:cNvSpPr>
          <p:nvPr/>
        </p:nvSpPr>
        <p:spPr bwMode="auto">
          <a:xfrm>
            <a:off x="2387211" y="8615774"/>
            <a:ext cx="490556" cy="40732"/>
          </a:xfrm>
          <a:custGeom>
            <a:avLst/>
            <a:gdLst>
              <a:gd name="T0" fmla="*/ 0 w 200"/>
              <a:gd name="T1" fmla="*/ 26 h 26"/>
              <a:gd name="T2" fmla="*/ 0 w 200"/>
              <a:gd name="T3" fmla="*/ 0 h 26"/>
              <a:gd name="T4" fmla="*/ 200 w 200"/>
              <a:gd name="T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26">
                <a:moveTo>
                  <a:pt x="0" y="26"/>
                </a:moveTo>
                <a:lnTo>
                  <a:pt x="0" y="0"/>
                </a:lnTo>
                <a:lnTo>
                  <a:pt x="20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1" name="Rectangle 611"/>
          <p:cNvSpPr>
            <a:spLocks noChangeArrowheads="1"/>
          </p:cNvSpPr>
          <p:nvPr/>
        </p:nvSpPr>
        <p:spPr bwMode="auto">
          <a:xfrm>
            <a:off x="5936538" y="8648700"/>
            <a:ext cx="38792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2007 FJ182001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2" name="Freeform 612"/>
          <p:cNvSpPr>
            <a:spLocks/>
          </p:cNvSpPr>
          <p:nvPr/>
        </p:nvSpPr>
        <p:spPr bwMode="auto">
          <a:xfrm>
            <a:off x="2877768" y="8676873"/>
            <a:ext cx="3054096" cy="20366"/>
          </a:xfrm>
          <a:custGeom>
            <a:avLst/>
            <a:gdLst>
              <a:gd name="T0" fmla="*/ 0 w 1264"/>
              <a:gd name="T1" fmla="*/ 13 h 13"/>
              <a:gd name="T2" fmla="*/ 0 w 1264"/>
              <a:gd name="T3" fmla="*/ 0 h 13"/>
              <a:gd name="T4" fmla="*/ 1264 w 126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4" h="13">
                <a:moveTo>
                  <a:pt x="0" y="13"/>
                </a:moveTo>
                <a:lnTo>
                  <a:pt x="0" y="0"/>
                </a:lnTo>
                <a:lnTo>
                  <a:pt x="126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3" name="Rectangle 613"/>
          <p:cNvSpPr>
            <a:spLocks noChangeArrowheads="1"/>
          </p:cNvSpPr>
          <p:nvPr/>
        </p:nvSpPr>
        <p:spPr bwMode="auto">
          <a:xfrm>
            <a:off x="4798294" y="8686022"/>
            <a:ext cx="40716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1989 EU255991 US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" name="Freeform 614"/>
          <p:cNvSpPr>
            <a:spLocks/>
          </p:cNvSpPr>
          <p:nvPr/>
        </p:nvSpPr>
        <p:spPr bwMode="auto">
          <a:xfrm>
            <a:off x="2877768" y="8698805"/>
            <a:ext cx="1913169" cy="20366"/>
          </a:xfrm>
          <a:custGeom>
            <a:avLst/>
            <a:gdLst>
              <a:gd name="T0" fmla="*/ 0 w 780"/>
              <a:gd name="T1" fmla="*/ 0 h 13"/>
              <a:gd name="T2" fmla="*/ 0 w 780"/>
              <a:gd name="T3" fmla="*/ 13 h 13"/>
              <a:gd name="T4" fmla="*/ 780 w 78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0" h="13">
                <a:moveTo>
                  <a:pt x="0" y="0"/>
                </a:moveTo>
                <a:lnTo>
                  <a:pt x="0" y="13"/>
                </a:lnTo>
                <a:lnTo>
                  <a:pt x="78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5" name="Freeform 615"/>
          <p:cNvSpPr>
            <a:spLocks/>
          </p:cNvSpPr>
          <p:nvPr/>
        </p:nvSpPr>
        <p:spPr bwMode="auto">
          <a:xfrm>
            <a:off x="2387211" y="8658073"/>
            <a:ext cx="490556" cy="40732"/>
          </a:xfrm>
          <a:custGeom>
            <a:avLst/>
            <a:gdLst>
              <a:gd name="T0" fmla="*/ 0 w 200"/>
              <a:gd name="T1" fmla="*/ 0 h 26"/>
              <a:gd name="T2" fmla="*/ 0 w 200"/>
              <a:gd name="T3" fmla="*/ 26 h 26"/>
              <a:gd name="T4" fmla="*/ 200 w 200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0" h="26">
                <a:moveTo>
                  <a:pt x="0" y="0"/>
                </a:moveTo>
                <a:lnTo>
                  <a:pt x="0" y="26"/>
                </a:lnTo>
                <a:lnTo>
                  <a:pt x="200" y="2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" name="Line 616"/>
          <p:cNvSpPr>
            <a:spLocks noChangeShapeType="1"/>
          </p:cNvSpPr>
          <p:nvPr/>
        </p:nvSpPr>
        <p:spPr bwMode="auto">
          <a:xfrm>
            <a:off x="2387211" y="8626741"/>
            <a:ext cx="0" cy="72064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" name="Freeform 617"/>
          <p:cNvSpPr>
            <a:spLocks/>
          </p:cNvSpPr>
          <p:nvPr/>
        </p:nvSpPr>
        <p:spPr bwMode="auto">
          <a:xfrm>
            <a:off x="2134574" y="8463813"/>
            <a:ext cx="252637" cy="161362"/>
          </a:xfrm>
          <a:custGeom>
            <a:avLst/>
            <a:gdLst>
              <a:gd name="T0" fmla="*/ 0 w 103"/>
              <a:gd name="T1" fmla="*/ 0 h 103"/>
              <a:gd name="T2" fmla="*/ 0 w 103"/>
              <a:gd name="T3" fmla="*/ 103 h 103"/>
              <a:gd name="T4" fmla="*/ 103 w 103"/>
              <a:gd name="T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3" h="103">
                <a:moveTo>
                  <a:pt x="0" y="0"/>
                </a:moveTo>
                <a:lnTo>
                  <a:pt x="0" y="103"/>
                </a:lnTo>
                <a:lnTo>
                  <a:pt x="103" y="10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" name="Freeform 618"/>
          <p:cNvSpPr>
            <a:spLocks/>
          </p:cNvSpPr>
          <p:nvPr/>
        </p:nvSpPr>
        <p:spPr bwMode="auto">
          <a:xfrm>
            <a:off x="1428173" y="7183890"/>
            <a:ext cx="706401" cy="1279923"/>
          </a:xfrm>
          <a:custGeom>
            <a:avLst/>
            <a:gdLst>
              <a:gd name="T0" fmla="*/ 0 w 288"/>
              <a:gd name="T1" fmla="*/ 0 h 817"/>
              <a:gd name="T2" fmla="*/ 0 w 288"/>
              <a:gd name="T3" fmla="*/ 817 h 817"/>
              <a:gd name="T4" fmla="*/ 288 w 288"/>
              <a:gd name="T5" fmla="*/ 817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817">
                <a:moveTo>
                  <a:pt x="0" y="0"/>
                </a:moveTo>
                <a:lnTo>
                  <a:pt x="0" y="817"/>
                </a:lnTo>
                <a:lnTo>
                  <a:pt x="288" y="817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" name="Freeform 619"/>
          <p:cNvSpPr>
            <a:spLocks/>
          </p:cNvSpPr>
          <p:nvPr/>
        </p:nvSpPr>
        <p:spPr bwMode="auto">
          <a:xfrm>
            <a:off x="304800" y="4531614"/>
            <a:ext cx="1123373" cy="2652277"/>
          </a:xfrm>
          <a:custGeom>
            <a:avLst/>
            <a:gdLst>
              <a:gd name="T0" fmla="*/ 0 w 458"/>
              <a:gd name="T1" fmla="*/ 0 h 1693"/>
              <a:gd name="T2" fmla="*/ 0 w 458"/>
              <a:gd name="T3" fmla="*/ 1693 h 1693"/>
              <a:gd name="T4" fmla="*/ 458 w 458"/>
              <a:gd name="T5" fmla="*/ 1693 h 1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8" h="1693">
                <a:moveTo>
                  <a:pt x="0" y="0"/>
                </a:moveTo>
                <a:lnTo>
                  <a:pt x="0" y="1693"/>
                </a:lnTo>
                <a:lnTo>
                  <a:pt x="458" y="169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grpSp>
        <p:nvGrpSpPr>
          <p:cNvPr id="665" name="Group 664"/>
          <p:cNvGrpSpPr/>
          <p:nvPr/>
        </p:nvGrpSpPr>
        <p:grpSpPr>
          <a:xfrm>
            <a:off x="304800" y="533400"/>
            <a:ext cx="645554" cy="538032"/>
            <a:chOff x="342900" y="609600"/>
            <a:chExt cx="645554" cy="538032"/>
          </a:xfrm>
        </p:grpSpPr>
        <p:sp>
          <p:nvSpPr>
            <p:cNvPr id="666" name="TextBox 600"/>
            <p:cNvSpPr txBox="1">
              <a:spLocks noChangeArrowheads="1"/>
            </p:cNvSpPr>
            <p:nvPr/>
          </p:nvSpPr>
          <p:spPr bwMode="auto">
            <a:xfrm>
              <a:off x="450988" y="770894"/>
              <a:ext cx="356188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USA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67" name="TextBox 602"/>
            <p:cNvSpPr txBox="1">
              <a:spLocks noChangeArrowheads="1"/>
            </p:cNvSpPr>
            <p:nvPr/>
          </p:nvSpPr>
          <p:spPr bwMode="auto">
            <a:xfrm>
              <a:off x="425253" y="932188"/>
              <a:ext cx="506870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Europe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69" name="TextBox 608"/>
            <p:cNvSpPr txBox="1">
              <a:spLocks noChangeArrowheads="1"/>
            </p:cNvSpPr>
            <p:nvPr/>
          </p:nvSpPr>
          <p:spPr bwMode="auto">
            <a:xfrm>
              <a:off x="428685" y="609600"/>
              <a:ext cx="559769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Vietnam</a:t>
              </a:r>
              <a:endParaRPr lang="en-US" sz="800" dirty="0">
                <a:latin typeface="Calibri" pitchFamily="34" charset="0"/>
              </a:endParaRPr>
            </a:p>
          </p:txBody>
        </p:sp>
        <p:cxnSp>
          <p:nvCxnSpPr>
            <p:cNvPr id="670" name="Straight Connector 669"/>
            <p:cNvCxnSpPr/>
            <p:nvPr/>
          </p:nvCxnSpPr>
          <p:spPr bwMode="auto">
            <a:xfrm>
              <a:off x="342900" y="711763"/>
              <a:ext cx="825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Straight Connector 670"/>
            <p:cNvCxnSpPr/>
            <p:nvPr/>
          </p:nvCxnSpPr>
          <p:spPr bwMode="auto">
            <a:xfrm>
              <a:off x="342900" y="872623"/>
              <a:ext cx="82550" cy="0"/>
            </a:xfrm>
            <a:prstGeom prst="line">
              <a:avLst/>
            </a:prstGeom>
            <a:ln w="25400">
              <a:solidFill>
                <a:srgbClr val="66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Straight Connector 671"/>
            <p:cNvCxnSpPr/>
            <p:nvPr/>
          </p:nvCxnSpPr>
          <p:spPr bwMode="auto">
            <a:xfrm>
              <a:off x="342900" y="1045661"/>
              <a:ext cx="8255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395554" y="1720334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0.9</a:t>
            </a:r>
            <a:endParaRPr lang="en-US" sz="600" i="1" dirty="0"/>
          </a:p>
        </p:txBody>
      </p:sp>
      <p:sp>
        <p:nvSpPr>
          <p:cNvPr id="653" name="TextBox 652"/>
          <p:cNvSpPr txBox="1"/>
          <p:nvPr/>
        </p:nvSpPr>
        <p:spPr>
          <a:xfrm>
            <a:off x="1143000" y="7010400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0.75</a:t>
            </a:r>
            <a:endParaRPr lang="en-US" sz="600" i="1" dirty="0"/>
          </a:p>
        </p:txBody>
      </p:sp>
      <p:sp>
        <p:nvSpPr>
          <p:cNvPr id="654" name="TextBox 653"/>
          <p:cNvSpPr txBox="1"/>
          <p:nvPr/>
        </p:nvSpPr>
        <p:spPr>
          <a:xfrm>
            <a:off x="2166712" y="2852733"/>
            <a:ext cx="134652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600" i="1" dirty="0" smtClean="0"/>
              <a:t>0.94</a:t>
            </a:r>
            <a:endParaRPr lang="en-US" sz="600" i="1" dirty="0"/>
          </a:p>
        </p:txBody>
      </p:sp>
      <p:sp>
        <p:nvSpPr>
          <p:cNvPr id="655" name="TextBox 654"/>
          <p:cNvSpPr txBox="1"/>
          <p:nvPr/>
        </p:nvSpPr>
        <p:spPr>
          <a:xfrm>
            <a:off x="2497501" y="8135678"/>
            <a:ext cx="149619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i="1" dirty="0" smtClean="0"/>
              <a:t>0.98</a:t>
            </a:r>
            <a:endParaRPr lang="en-US" sz="600" i="1" dirty="0"/>
          </a:p>
        </p:txBody>
      </p:sp>
      <p:sp>
        <p:nvSpPr>
          <p:cNvPr id="656" name="TextBox 655"/>
          <p:cNvSpPr txBox="1"/>
          <p:nvPr/>
        </p:nvSpPr>
        <p:spPr>
          <a:xfrm>
            <a:off x="2243888" y="8239067"/>
            <a:ext cx="55373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/>
              <a:t>1958[1946,1968]</a:t>
            </a:r>
            <a:endParaRPr lang="en-US" sz="600" dirty="0"/>
          </a:p>
        </p:txBody>
      </p:sp>
      <p:sp>
        <p:nvSpPr>
          <p:cNvPr id="657" name="TextBox 656"/>
          <p:cNvSpPr txBox="1"/>
          <p:nvPr/>
        </p:nvSpPr>
        <p:spPr>
          <a:xfrm>
            <a:off x="1905000" y="7535234"/>
            <a:ext cx="548771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/>
              <a:t>1947[1934,1961</a:t>
            </a:r>
            <a:r>
              <a:rPr lang="en-US" sz="600" dirty="0" smtClean="0"/>
              <a:t>]</a:t>
            </a:r>
            <a:endParaRPr lang="en-US" sz="600" dirty="0"/>
          </a:p>
        </p:txBody>
      </p:sp>
      <p:grpSp>
        <p:nvGrpSpPr>
          <p:cNvPr id="7" name="Group 6"/>
          <p:cNvGrpSpPr/>
          <p:nvPr/>
        </p:nvGrpSpPr>
        <p:grpSpPr>
          <a:xfrm>
            <a:off x="2315680" y="2761341"/>
            <a:ext cx="3877056" cy="454319"/>
            <a:chOff x="2256310" y="2761341"/>
            <a:chExt cx="3935165" cy="454319"/>
          </a:xfrm>
        </p:grpSpPr>
        <p:sp>
          <p:nvSpPr>
            <p:cNvPr id="1595" name="Freeform 183"/>
            <p:cNvSpPr>
              <a:spLocks/>
            </p:cNvSpPr>
            <p:nvPr/>
          </p:nvSpPr>
          <p:spPr bwMode="auto">
            <a:xfrm>
              <a:off x="2590793" y="2761341"/>
              <a:ext cx="3335781" cy="29766"/>
            </a:xfrm>
            <a:custGeom>
              <a:avLst/>
              <a:gdLst>
                <a:gd name="T0" fmla="*/ 0 w 1360"/>
                <a:gd name="T1" fmla="*/ 19 h 19"/>
                <a:gd name="T2" fmla="*/ 0 w 1360"/>
                <a:gd name="T3" fmla="*/ 0 h 19"/>
                <a:gd name="T4" fmla="*/ 1360 w 1360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0" h="19">
                  <a:moveTo>
                    <a:pt x="0" y="19"/>
                  </a:moveTo>
                  <a:lnTo>
                    <a:pt x="0" y="0"/>
                  </a:lnTo>
                  <a:lnTo>
                    <a:pt x="1360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597" name="Freeform 185"/>
            <p:cNvSpPr>
              <a:spLocks/>
            </p:cNvSpPr>
            <p:nvPr/>
          </p:nvSpPr>
          <p:spPr bwMode="auto">
            <a:xfrm>
              <a:off x="2843429" y="2802073"/>
              <a:ext cx="3080692" cy="20366"/>
            </a:xfrm>
            <a:custGeom>
              <a:avLst/>
              <a:gdLst>
                <a:gd name="T0" fmla="*/ 0 w 1256"/>
                <a:gd name="T1" fmla="*/ 13 h 13"/>
                <a:gd name="T2" fmla="*/ 0 w 1256"/>
                <a:gd name="T3" fmla="*/ 0 h 13"/>
                <a:gd name="T4" fmla="*/ 1256 w 1256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6" h="13">
                  <a:moveTo>
                    <a:pt x="0" y="13"/>
                  </a:moveTo>
                  <a:lnTo>
                    <a:pt x="0" y="0"/>
                  </a:lnTo>
                  <a:lnTo>
                    <a:pt x="1256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599" name="Freeform 187"/>
            <p:cNvSpPr>
              <a:spLocks/>
            </p:cNvSpPr>
            <p:nvPr/>
          </p:nvSpPr>
          <p:spPr bwMode="auto">
            <a:xfrm>
              <a:off x="2843429" y="2824006"/>
              <a:ext cx="3080692" cy="20366"/>
            </a:xfrm>
            <a:custGeom>
              <a:avLst/>
              <a:gdLst>
                <a:gd name="T0" fmla="*/ 0 w 1256"/>
                <a:gd name="T1" fmla="*/ 0 h 13"/>
                <a:gd name="T2" fmla="*/ 0 w 1256"/>
                <a:gd name="T3" fmla="*/ 13 h 13"/>
                <a:gd name="T4" fmla="*/ 1256 w 1256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6" h="13">
                  <a:moveTo>
                    <a:pt x="0" y="0"/>
                  </a:moveTo>
                  <a:lnTo>
                    <a:pt x="0" y="13"/>
                  </a:lnTo>
                  <a:lnTo>
                    <a:pt x="1256" y="13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0" name="Freeform 188"/>
            <p:cNvSpPr>
              <a:spLocks/>
            </p:cNvSpPr>
            <p:nvPr/>
          </p:nvSpPr>
          <p:spPr bwMode="auto">
            <a:xfrm>
              <a:off x="2590793" y="2792674"/>
              <a:ext cx="252637" cy="31332"/>
            </a:xfrm>
            <a:custGeom>
              <a:avLst/>
              <a:gdLst>
                <a:gd name="T0" fmla="*/ 0 w 103"/>
                <a:gd name="T1" fmla="*/ 0 h 20"/>
                <a:gd name="T2" fmla="*/ 0 w 103"/>
                <a:gd name="T3" fmla="*/ 20 h 20"/>
                <a:gd name="T4" fmla="*/ 103 w 103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20">
                  <a:moveTo>
                    <a:pt x="0" y="0"/>
                  </a:moveTo>
                  <a:lnTo>
                    <a:pt x="0" y="20"/>
                  </a:lnTo>
                  <a:lnTo>
                    <a:pt x="103" y="2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1" name="Freeform 189"/>
            <p:cNvSpPr>
              <a:spLocks/>
            </p:cNvSpPr>
            <p:nvPr/>
          </p:nvSpPr>
          <p:spPr bwMode="auto">
            <a:xfrm>
              <a:off x="2392117" y="2792674"/>
              <a:ext cx="198676" cy="70498"/>
            </a:xfrm>
            <a:custGeom>
              <a:avLst/>
              <a:gdLst>
                <a:gd name="T0" fmla="*/ 0 w 81"/>
                <a:gd name="T1" fmla="*/ 45 h 45"/>
                <a:gd name="T2" fmla="*/ 0 w 81"/>
                <a:gd name="T3" fmla="*/ 0 h 45"/>
                <a:gd name="T4" fmla="*/ 81 w 81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45">
                  <a:moveTo>
                    <a:pt x="0" y="45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3" name="Freeform 191"/>
            <p:cNvSpPr>
              <a:spLocks/>
            </p:cNvSpPr>
            <p:nvPr/>
          </p:nvSpPr>
          <p:spPr bwMode="auto">
            <a:xfrm>
              <a:off x="3024934" y="2885103"/>
              <a:ext cx="2835414" cy="20366"/>
            </a:xfrm>
            <a:custGeom>
              <a:avLst/>
              <a:gdLst>
                <a:gd name="T0" fmla="*/ 0 w 1156"/>
                <a:gd name="T1" fmla="*/ 13 h 13"/>
                <a:gd name="T2" fmla="*/ 0 w 1156"/>
                <a:gd name="T3" fmla="*/ 0 h 13"/>
                <a:gd name="T4" fmla="*/ 1156 w 1156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6" h="13">
                  <a:moveTo>
                    <a:pt x="0" y="13"/>
                  </a:moveTo>
                  <a:lnTo>
                    <a:pt x="0" y="0"/>
                  </a:lnTo>
                  <a:lnTo>
                    <a:pt x="1156" y="0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5" name="Freeform 193"/>
            <p:cNvSpPr>
              <a:spLocks/>
            </p:cNvSpPr>
            <p:nvPr/>
          </p:nvSpPr>
          <p:spPr bwMode="auto">
            <a:xfrm>
              <a:off x="3024934" y="2907036"/>
              <a:ext cx="3166540" cy="20366"/>
            </a:xfrm>
            <a:custGeom>
              <a:avLst/>
              <a:gdLst>
                <a:gd name="T0" fmla="*/ 0 w 1291"/>
                <a:gd name="T1" fmla="*/ 0 h 13"/>
                <a:gd name="T2" fmla="*/ 0 w 1291"/>
                <a:gd name="T3" fmla="*/ 13 h 13"/>
                <a:gd name="T4" fmla="*/ 1291 w 129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1" h="13">
                  <a:moveTo>
                    <a:pt x="0" y="0"/>
                  </a:moveTo>
                  <a:lnTo>
                    <a:pt x="0" y="13"/>
                  </a:lnTo>
                  <a:lnTo>
                    <a:pt x="1291" y="13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6" name="Freeform 194"/>
            <p:cNvSpPr>
              <a:spLocks/>
            </p:cNvSpPr>
            <p:nvPr/>
          </p:nvSpPr>
          <p:spPr bwMode="auto">
            <a:xfrm>
              <a:off x="2833617" y="2905470"/>
              <a:ext cx="191317" cy="31332"/>
            </a:xfrm>
            <a:custGeom>
              <a:avLst/>
              <a:gdLst>
                <a:gd name="T0" fmla="*/ 0 w 78"/>
                <a:gd name="T1" fmla="*/ 20 h 20"/>
                <a:gd name="T2" fmla="*/ 0 w 78"/>
                <a:gd name="T3" fmla="*/ 0 h 20"/>
                <a:gd name="T4" fmla="*/ 78 w 78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20">
                  <a:moveTo>
                    <a:pt x="0" y="20"/>
                  </a:moveTo>
                  <a:lnTo>
                    <a:pt x="0" y="0"/>
                  </a:lnTo>
                  <a:lnTo>
                    <a:pt x="78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8" name="Freeform 196"/>
            <p:cNvSpPr>
              <a:spLocks/>
            </p:cNvSpPr>
            <p:nvPr/>
          </p:nvSpPr>
          <p:spPr bwMode="auto">
            <a:xfrm>
              <a:off x="2833617" y="2938368"/>
              <a:ext cx="3357857" cy="29766"/>
            </a:xfrm>
            <a:custGeom>
              <a:avLst/>
              <a:gdLst>
                <a:gd name="T0" fmla="*/ 0 w 1369"/>
                <a:gd name="T1" fmla="*/ 0 h 19"/>
                <a:gd name="T2" fmla="*/ 0 w 1369"/>
                <a:gd name="T3" fmla="*/ 19 h 19"/>
                <a:gd name="T4" fmla="*/ 1369 w 1369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9" h="19">
                  <a:moveTo>
                    <a:pt x="0" y="0"/>
                  </a:moveTo>
                  <a:lnTo>
                    <a:pt x="0" y="19"/>
                  </a:lnTo>
                  <a:lnTo>
                    <a:pt x="1369" y="19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09" name="Freeform 197"/>
            <p:cNvSpPr>
              <a:spLocks/>
            </p:cNvSpPr>
            <p:nvPr/>
          </p:nvSpPr>
          <p:spPr bwMode="auto">
            <a:xfrm>
              <a:off x="2392117" y="2866304"/>
              <a:ext cx="441500" cy="70498"/>
            </a:xfrm>
            <a:custGeom>
              <a:avLst/>
              <a:gdLst>
                <a:gd name="T0" fmla="*/ 0 w 180"/>
                <a:gd name="T1" fmla="*/ 0 h 45"/>
                <a:gd name="T2" fmla="*/ 0 w 180"/>
                <a:gd name="T3" fmla="*/ 45 h 45"/>
                <a:gd name="T4" fmla="*/ 180 w 180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45">
                  <a:moveTo>
                    <a:pt x="0" y="0"/>
                  </a:moveTo>
                  <a:lnTo>
                    <a:pt x="0" y="45"/>
                  </a:lnTo>
                  <a:lnTo>
                    <a:pt x="180" y="45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10" name="Freeform 198"/>
            <p:cNvSpPr>
              <a:spLocks/>
            </p:cNvSpPr>
            <p:nvPr/>
          </p:nvSpPr>
          <p:spPr bwMode="auto">
            <a:xfrm>
              <a:off x="2289100" y="2864738"/>
              <a:ext cx="103017" cy="123763"/>
            </a:xfrm>
            <a:custGeom>
              <a:avLst/>
              <a:gdLst>
                <a:gd name="T0" fmla="*/ 0 w 42"/>
                <a:gd name="T1" fmla="*/ 79 h 79"/>
                <a:gd name="T2" fmla="*/ 0 w 42"/>
                <a:gd name="T3" fmla="*/ 0 h 79"/>
                <a:gd name="T4" fmla="*/ 42 w 42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9">
                  <a:moveTo>
                    <a:pt x="0" y="79"/>
                  </a:moveTo>
                  <a:lnTo>
                    <a:pt x="0" y="0"/>
                  </a:lnTo>
                  <a:lnTo>
                    <a:pt x="42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12" name="Freeform 200"/>
            <p:cNvSpPr>
              <a:spLocks/>
            </p:cNvSpPr>
            <p:nvPr/>
          </p:nvSpPr>
          <p:spPr bwMode="auto">
            <a:xfrm>
              <a:off x="2762488" y="3008866"/>
              <a:ext cx="3428987" cy="31332"/>
            </a:xfrm>
            <a:custGeom>
              <a:avLst/>
              <a:gdLst>
                <a:gd name="T0" fmla="*/ 0 w 1398"/>
                <a:gd name="T1" fmla="*/ 20 h 20"/>
                <a:gd name="T2" fmla="*/ 0 w 1398"/>
                <a:gd name="T3" fmla="*/ 0 h 20"/>
                <a:gd name="T4" fmla="*/ 1398 w 1398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8" h="20">
                  <a:moveTo>
                    <a:pt x="0" y="20"/>
                  </a:moveTo>
                  <a:lnTo>
                    <a:pt x="0" y="0"/>
                  </a:lnTo>
                  <a:lnTo>
                    <a:pt x="1398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14" name="Freeform 202"/>
            <p:cNvSpPr>
              <a:spLocks/>
            </p:cNvSpPr>
            <p:nvPr/>
          </p:nvSpPr>
          <p:spPr bwMode="auto">
            <a:xfrm>
              <a:off x="2899843" y="3051164"/>
              <a:ext cx="3026731" cy="18799"/>
            </a:xfrm>
            <a:custGeom>
              <a:avLst/>
              <a:gdLst>
                <a:gd name="T0" fmla="*/ 0 w 1234"/>
                <a:gd name="T1" fmla="*/ 12 h 12"/>
                <a:gd name="T2" fmla="*/ 0 w 1234"/>
                <a:gd name="T3" fmla="*/ 0 h 12"/>
                <a:gd name="T4" fmla="*/ 1234 w 1234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4" h="12">
                  <a:moveTo>
                    <a:pt x="0" y="12"/>
                  </a:moveTo>
                  <a:lnTo>
                    <a:pt x="0" y="0"/>
                  </a:lnTo>
                  <a:lnTo>
                    <a:pt x="1234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16" name="Freeform 204"/>
            <p:cNvSpPr>
              <a:spLocks/>
            </p:cNvSpPr>
            <p:nvPr/>
          </p:nvSpPr>
          <p:spPr bwMode="auto">
            <a:xfrm>
              <a:off x="2899843" y="3073097"/>
              <a:ext cx="3291631" cy="18799"/>
            </a:xfrm>
            <a:custGeom>
              <a:avLst/>
              <a:gdLst>
                <a:gd name="T0" fmla="*/ 0 w 1342"/>
                <a:gd name="T1" fmla="*/ 0 h 12"/>
                <a:gd name="T2" fmla="*/ 0 w 1342"/>
                <a:gd name="T3" fmla="*/ 12 h 12"/>
                <a:gd name="T4" fmla="*/ 1342 w 1342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2" h="12">
                  <a:moveTo>
                    <a:pt x="0" y="0"/>
                  </a:moveTo>
                  <a:lnTo>
                    <a:pt x="0" y="12"/>
                  </a:lnTo>
                  <a:lnTo>
                    <a:pt x="1342" y="12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617" name="Freeform 205"/>
            <p:cNvSpPr>
              <a:spLocks/>
            </p:cNvSpPr>
            <p:nvPr/>
          </p:nvSpPr>
          <p:spPr bwMode="auto">
            <a:xfrm>
              <a:off x="2762488" y="3041765"/>
              <a:ext cx="137356" cy="29766"/>
            </a:xfrm>
            <a:custGeom>
              <a:avLst/>
              <a:gdLst>
                <a:gd name="T0" fmla="*/ 0 w 56"/>
                <a:gd name="T1" fmla="*/ 0 h 19"/>
                <a:gd name="T2" fmla="*/ 0 w 56"/>
                <a:gd name="T3" fmla="*/ 19 h 19"/>
                <a:gd name="T4" fmla="*/ 56 w 5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19">
                  <a:moveTo>
                    <a:pt x="0" y="0"/>
                  </a:moveTo>
                  <a:lnTo>
                    <a:pt x="0" y="19"/>
                  </a:lnTo>
                  <a:lnTo>
                    <a:pt x="56" y="19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18" name="Freeform 207"/>
            <p:cNvSpPr>
              <a:spLocks/>
            </p:cNvSpPr>
            <p:nvPr/>
          </p:nvSpPr>
          <p:spPr bwMode="auto">
            <a:xfrm>
              <a:off x="2517208" y="3040198"/>
              <a:ext cx="245278" cy="72064"/>
            </a:xfrm>
            <a:custGeom>
              <a:avLst/>
              <a:gdLst>
                <a:gd name="T0" fmla="*/ 0 w 100"/>
                <a:gd name="T1" fmla="*/ 46 h 46"/>
                <a:gd name="T2" fmla="*/ 0 w 100"/>
                <a:gd name="T3" fmla="*/ 0 h 46"/>
                <a:gd name="T4" fmla="*/ 100 w 100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46">
                  <a:moveTo>
                    <a:pt x="0" y="46"/>
                  </a:moveTo>
                  <a:lnTo>
                    <a:pt x="0" y="0"/>
                  </a:lnTo>
                  <a:lnTo>
                    <a:pt x="100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20" name="Freeform 209"/>
            <p:cNvSpPr>
              <a:spLocks/>
            </p:cNvSpPr>
            <p:nvPr/>
          </p:nvSpPr>
          <p:spPr bwMode="auto">
            <a:xfrm>
              <a:off x="3010218" y="3134195"/>
              <a:ext cx="3181257" cy="18799"/>
            </a:xfrm>
            <a:custGeom>
              <a:avLst/>
              <a:gdLst>
                <a:gd name="T0" fmla="*/ 0 w 1297"/>
                <a:gd name="T1" fmla="*/ 12 h 12"/>
                <a:gd name="T2" fmla="*/ 0 w 1297"/>
                <a:gd name="T3" fmla="*/ 0 h 12"/>
                <a:gd name="T4" fmla="*/ 1297 w 129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7" h="12">
                  <a:moveTo>
                    <a:pt x="0" y="12"/>
                  </a:moveTo>
                  <a:lnTo>
                    <a:pt x="0" y="0"/>
                  </a:lnTo>
                  <a:lnTo>
                    <a:pt x="1297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22" name="Freeform 211"/>
            <p:cNvSpPr>
              <a:spLocks/>
            </p:cNvSpPr>
            <p:nvPr/>
          </p:nvSpPr>
          <p:spPr bwMode="auto">
            <a:xfrm>
              <a:off x="3010218" y="3154562"/>
              <a:ext cx="3181257" cy="20366"/>
            </a:xfrm>
            <a:custGeom>
              <a:avLst/>
              <a:gdLst>
                <a:gd name="T0" fmla="*/ 0 w 1297"/>
                <a:gd name="T1" fmla="*/ 0 h 13"/>
                <a:gd name="T2" fmla="*/ 0 w 1297"/>
                <a:gd name="T3" fmla="*/ 13 h 13"/>
                <a:gd name="T4" fmla="*/ 1297 w 1297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7" h="13">
                  <a:moveTo>
                    <a:pt x="0" y="0"/>
                  </a:moveTo>
                  <a:lnTo>
                    <a:pt x="0" y="13"/>
                  </a:lnTo>
                  <a:lnTo>
                    <a:pt x="1297" y="13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23" name="Freeform 212"/>
            <p:cNvSpPr>
              <a:spLocks/>
            </p:cNvSpPr>
            <p:nvPr/>
          </p:nvSpPr>
          <p:spPr bwMode="auto">
            <a:xfrm>
              <a:off x="2679092" y="3154562"/>
              <a:ext cx="331126" cy="29766"/>
            </a:xfrm>
            <a:custGeom>
              <a:avLst/>
              <a:gdLst>
                <a:gd name="T0" fmla="*/ 0 w 135"/>
                <a:gd name="T1" fmla="*/ 19 h 19"/>
                <a:gd name="T2" fmla="*/ 0 w 135"/>
                <a:gd name="T3" fmla="*/ 0 h 19"/>
                <a:gd name="T4" fmla="*/ 135 w 13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19">
                  <a:moveTo>
                    <a:pt x="0" y="19"/>
                  </a:moveTo>
                  <a:lnTo>
                    <a:pt x="0" y="0"/>
                  </a:lnTo>
                  <a:lnTo>
                    <a:pt x="135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25" name="Freeform 214"/>
            <p:cNvSpPr>
              <a:spLocks/>
            </p:cNvSpPr>
            <p:nvPr/>
          </p:nvSpPr>
          <p:spPr bwMode="auto">
            <a:xfrm>
              <a:off x="2679092" y="3185894"/>
              <a:ext cx="3512382" cy="29766"/>
            </a:xfrm>
            <a:custGeom>
              <a:avLst/>
              <a:gdLst>
                <a:gd name="T0" fmla="*/ 0 w 1432"/>
                <a:gd name="T1" fmla="*/ 0 h 19"/>
                <a:gd name="T2" fmla="*/ 0 w 1432"/>
                <a:gd name="T3" fmla="*/ 19 h 19"/>
                <a:gd name="T4" fmla="*/ 1432 w 1432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2" h="19">
                  <a:moveTo>
                    <a:pt x="0" y="0"/>
                  </a:moveTo>
                  <a:lnTo>
                    <a:pt x="0" y="19"/>
                  </a:lnTo>
                  <a:lnTo>
                    <a:pt x="1432" y="19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26" name="Freeform 215"/>
            <p:cNvSpPr>
              <a:spLocks/>
            </p:cNvSpPr>
            <p:nvPr/>
          </p:nvSpPr>
          <p:spPr bwMode="auto">
            <a:xfrm>
              <a:off x="2517208" y="3113830"/>
              <a:ext cx="161884" cy="72064"/>
            </a:xfrm>
            <a:custGeom>
              <a:avLst/>
              <a:gdLst>
                <a:gd name="T0" fmla="*/ 0 w 66"/>
                <a:gd name="T1" fmla="*/ 0 h 46"/>
                <a:gd name="T2" fmla="*/ 0 w 66"/>
                <a:gd name="T3" fmla="*/ 46 h 46"/>
                <a:gd name="T4" fmla="*/ 66 w 66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46">
                  <a:moveTo>
                    <a:pt x="0" y="0"/>
                  </a:moveTo>
                  <a:lnTo>
                    <a:pt x="0" y="46"/>
                  </a:lnTo>
                  <a:lnTo>
                    <a:pt x="66" y="46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227" name="Freeform 216"/>
            <p:cNvSpPr>
              <a:spLocks/>
            </p:cNvSpPr>
            <p:nvPr/>
          </p:nvSpPr>
          <p:spPr bwMode="auto">
            <a:xfrm>
              <a:off x="2289100" y="2990067"/>
              <a:ext cx="228109" cy="122196"/>
            </a:xfrm>
            <a:custGeom>
              <a:avLst/>
              <a:gdLst>
                <a:gd name="T0" fmla="*/ 0 w 93"/>
                <a:gd name="T1" fmla="*/ 0 h 78"/>
                <a:gd name="T2" fmla="*/ 0 w 93"/>
                <a:gd name="T3" fmla="*/ 78 h 78"/>
                <a:gd name="T4" fmla="*/ 93 w 93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78">
                  <a:moveTo>
                    <a:pt x="0" y="0"/>
                  </a:moveTo>
                  <a:lnTo>
                    <a:pt x="0" y="78"/>
                  </a:lnTo>
                  <a:lnTo>
                    <a:pt x="93" y="78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661" name="Oval 660"/>
            <p:cNvSpPr/>
            <p:nvPr/>
          </p:nvSpPr>
          <p:spPr bwMode="auto">
            <a:xfrm>
              <a:off x="2256310" y="2948048"/>
              <a:ext cx="73152" cy="73152"/>
            </a:xfrm>
            <a:prstGeom prst="ellipse">
              <a:avLst/>
            </a:prstGeom>
            <a:solidFill>
              <a:srgbClr val="00B0F0"/>
            </a:solidFill>
            <a:ln w="6" cap="sq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</p:txBody>
        </p:sp>
      </p:grpSp>
      <p:sp>
        <p:nvSpPr>
          <p:cNvPr id="662" name="TextBox 661"/>
          <p:cNvSpPr txBox="1"/>
          <p:nvPr/>
        </p:nvSpPr>
        <p:spPr>
          <a:xfrm>
            <a:off x="1484604" y="3119943"/>
            <a:ext cx="690553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" dirty="0" smtClean="0"/>
              <a:t>1950 [</a:t>
            </a:r>
            <a:r>
              <a:rPr lang="en-US" sz="600" dirty="0" smtClean="0"/>
              <a:t>1938-1960]</a:t>
            </a:r>
            <a:endParaRPr lang="en-US" sz="600" dirty="0"/>
          </a:p>
        </p:txBody>
      </p:sp>
      <p:grpSp>
        <p:nvGrpSpPr>
          <p:cNvPr id="8" name="Group 7"/>
          <p:cNvGrpSpPr/>
          <p:nvPr/>
        </p:nvGrpSpPr>
        <p:grpSpPr>
          <a:xfrm>
            <a:off x="2063634" y="7602176"/>
            <a:ext cx="4142232" cy="413586"/>
            <a:chOff x="2195895" y="7602176"/>
            <a:chExt cx="4004931" cy="413586"/>
          </a:xfrm>
        </p:grpSpPr>
        <p:sp>
          <p:nvSpPr>
            <p:cNvPr id="1156" name="Freeform 546"/>
            <p:cNvSpPr>
              <a:spLocks/>
            </p:cNvSpPr>
            <p:nvPr/>
          </p:nvSpPr>
          <p:spPr bwMode="auto">
            <a:xfrm>
              <a:off x="3027386" y="7766670"/>
              <a:ext cx="3172968" cy="20366"/>
            </a:xfrm>
            <a:custGeom>
              <a:avLst/>
              <a:gdLst>
                <a:gd name="T0" fmla="*/ 0 w 1346"/>
                <a:gd name="T1" fmla="*/ 13 h 13"/>
                <a:gd name="T2" fmla="*/ 0 w 1346"/>
                <a:gd name="T3" fmla="*/ 0 h 13"/>
                <a:gd name="T4" fmla="*/ 1346 w 1346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6" h="13">
                  <a:moveTo>
                    <a:pt x="0" y="13"/>
                  </a:moveTo>
                  <a:lnTo>
                    <a:pt x="0" y="0"/>
                  </a:lnTo>
                  <a:lnTo>
                    <a:pt x="1346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58" name="Freeform 548"/>
            <p:cNvSpPr>
              <a:spLocks/>
            </p:cNvSpPr>
            <p:nvPr/>
          </p:nvSpPr>
          <p:spPr bwMode="auto">
            <a:xfrm>
              <a:off x="3027386" y="7788603"/>
              <a:ext cx="2377440" cy="20366"/>
            </a:xfrm>
            <a:custGeom>
              <a:avLst/>
              <a:gdLst>
                <a:gd name="T0" fmla="*/ 0 w 1023"/>
                <a:gd name="T1" fmla="*/ 0 h 13"/>
                <a:gd name="T2" fmla="*/ 0 w 1023"/>
                <a:gd name="T3" fmla="*/ 13 h 13"/>
                <a:gd name="T4" fmla="*/ 1023 w 102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3" h="13">
                  <a:moveTo>
                    <a:pt x="0" y="0"/>
                  </a:moveTo>
                  <a:lnTo>
                    <a:pt x="0" y="13"/>
                  </a:lnTo>
                  <a:lnTo>
                    <a:pt x="1023" y="13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60" name="Freeform 550"/>
            <p:cNvSpPr>
              <a:spLocks/>
            </p:cNvSpPr>
            <p:nvPr/>
          </p:nvSpPr>
          <p:spPr bwMode="auto">
            <a:xfrm>
              <a:off x="2195895" y="7725938"/>
              <a:ext cx="155448" cy="87730"/>
            </a:xfrm>
            <a:custGeom>
              <a:avLst/>
              <a:gdLst>
                <a:gd name="T0" fmla="*/ 0 w 138"/>
                <a:gd name="T1" fmla="*/ 56 h 56"/>
                <a:gd name="T2" fmla="*/ 0 w 138"/>
                <a:gd name="T3" fmla="*/ 0 h 56"/>
                <a:gd name="T4" fmla="*/ 138 w 138"/>
                <a:gd name="T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" h="56">
                  <a:moveTo>
                    <a:pt x="0" y="56"/>
                  </a:moveTo>
                  <a:lnTo>
                    <a:pt x="0" y="0"/>
                  </a:lnTo>
                  <a:lnTo>
                    <a:pt x="138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62" name="Freeform 552"/>
            <p:cNvSpPr>
              <a:spLocks/>
            </p:cNvSpPr>
            <p:nvPr/>
          </p:nvSpPr>
          <p:spPr bwMode="auto">
            <a:xfrm>
              <a:off x="2509850" y="7849701"/>
              <a:ext cx="3685032" cy="51699"/>
            </a:xfrm>
            <a:custGeom>
              <a:avLst/>
              <a:gdLst>
                <a:gd name="T0" fmla="*/ 0 w 1555"/>
                <a:gd name="T1" fmla="*/ 33 h 33"/>
                <a:gd name="T2" fmla="*/ 0 w 1555"/>
                <a:gd name="T3" fmla="*/ 0 h 33"/>
                <a:gd name="T4" fmla="*/ 1555 w 1555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5" h="33">
                  <a:moveTo>
                    <a:pt x="0" y="33"/>
                  </a:moveTo>
                  <a:lnTo>
                    <a:pt x="0" y="0"/>
                  </a:lnTo>
                  <a:lnTo>
                    <a:pt x="1555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64" name="Freeform 554"/>
            <p:cNvSpPr>
              <a:spLocks/>
            </p:cNvSpPr>
            <p:nvPr/>
          </p:nvSpPr>
          <p:spPr bwMode="auto">
            <a:xfrm>
              <a:off x="2899842" y="7891999"/>
              <a:ext cx="3300984" cy="18799"/>
            </a:xfrm>
            <a:custGeom>
              <a:avLst/>
              <a:gdLst>
                <a:gd name="T0" fmla="*/ 0 w 1396"/>
                <a:gd name="T1" fmla="*/ 12 h 12"/>
                <a:gd name="T2" fmla="*/ 0 w 1396"/>
                <a:gd name="T3" fmla="*/ 0 h 12"/>
                <a:gd name="T4" fmla="*/ 1396 w 1396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6" h="12">
                  <a:moveTo>
                    <a:pt x="0" y="12"/>
                  </a:moveTo>
                  <a:lnTo>
                    <a:pt x="0" y="0"/>
                  </a:lnTo>
                  <a:lnTo>
                    <a:pt x="1396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66" name="Freeform 556"/>
            <p:cNvSpPr>
              <a:spLocks/>
            </p:cNvSpPr>
            <p:nvPr/>
          </p:nvSpPr>
          <p:spPr bwMode="auto">
            <a:xfrm>
              <a:off x="2899842" y="7912366"/>
              <a:ext cx="2569464" cy="20366"/>
            </a:xfrm>
            <a:custGeom>
              <a:avLst/>
              <a:gdLst>
                <a:gd name="T0" fmla="*/ 0 w 1101"/>
                <a:gd name="T1" fmla="*/ 0 h 13"/>
                <a:gd name="T2" fmla="*/ 0 w 1101"/>
                <a:gd name="T3" fmla="*/ 13 h 13"/>
                <a:gd name="T4" fmla="*/ 1101 w 110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1" h="13">
                  <a:moveTo>
                    <a:pt x="0" y="0"/>
                  </a:moveTo>
                  <a:lnTo>
                    <a:pt x="0" y="13"/>
                  </a:lnTo>
                  <a:lnTo>
                    <a:pt x="1101" y="13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67" name="Freeform 557"/>
            <p:cNvSpPr>
              <a:spLocks/>
            </p:cNvSpPr>
            <p:nvPr/>
          </p:nvSpPr>
          <p:spPr bwMode="auto">
            <a:xfrm>
              <a:off x="2568717" y="7912366"/>
              <a:ext cx="331126" cy="40732"/>
            </a:xfrm>
            <a:custGeom>
              <a:avLst/>
              <a:gdLst>
                <a:gd name="T0" fmla="*/ 0 w 135"/>
                <a:gd name="T1" fmla="*/ 26 h 26"/>
                <a:gd name="T2" fmla="*/ 0 w 135"/>
                <a:gd name="T3" fmla="*/ 0 h 26"/>
                <a:gd name="T4" fmla="*/ 135 w 13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" h="26">
                  <a:moveTo>
                    <a:pt x="0" y="26"/>
                  </a:moveTo>
                  <a:lnTo>
                    <a:pt x="0" y="0"/>
                  </a:lnTo>
                  <a:lnTo>
                    <a:pt x="135" y="0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69" name="Freeform 559"/>
            <p:cNvSpPr>
              <a:spLocks/>
            </p:cNvSpPr>
            <p:nvPr/>
          </p:nvSpPr>
          <p:spPr bwMode="auto">
            <a:xfrm>
              <a:off x="2990595" y="7973463"/>
              <a:ext cx="3200400" cy="20366"/>
            </a:xfrm>
            <a:custGeom>
              <a:avLst/>
              <a:gdLst>
                <a:gd name="T0" fmla="*/ 0 w 1359"/>
                <a:gd name="T1" fmla="*/ 13 h 13"/>
                <a:gd name="T2" fmla="*/ 0 w 1359"/>
                <a:gd name="T3" fmla="*/ 0 h 13"/>
                <a:gd name="T4" fmla="*/ 1359 w 1359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9" h="13">
                  <a:moveTo>
                    <a:pt x="0" y="13"/>
                  </a:moveTo>
                  <a:lnTo>
                    <a:pt x="0" y="0"/>
                  </a:lnTo>
                  <a:lnTo>
                    <a:pt x="1359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71" name="Freeform 561"/>
            <p:cNvSpPr>
              <a:spLocks/>
            </p:cNvSpPr>
            <p:nvPr/>
          </p:nvSpPr>
          <p:spPr bwMode="auto">
            <a:xfrm>
              <a:off x="2990595" y="7995396"/>
              <a:ext cx="2944368" cy="20366"/>
            </a:xfrm>
            <a:custGeom>
              <a:avLst/>
              <a:gdLst>
                <a:gd name="T0" fmla="*/ 0 w 1253"/>
                <a:gd name="T1" fmla="*/ 0 h 13"/>
                <a:gd name="T2" fmla="*/ 0 w 1253"/>
                <a:gd name="T3" fmla="*/ 13 h 13"/>
                <a:gd name="T4" fmla="*/ 1253 w 125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3" h="13">
                  <a:moveTo>
                    <a:pt x="0" y="0"/>
                  </a:moveTo>
                  <a:lnTo>
                    <a:pt x="0" y="13"/>
                  </a:lnTo>
                  <a:lnTo>
                    <a:pt x="1253" y="13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72" name="Freeform 562"/>
            <p:cNvSpPr>
              <a:spLocks/>
            </p:cNvSpPr>
            <p:nvPr/>
          </p:nvSpPr>
          <p:spPr bwMode="auto">
            <a:xfrm>
              <a:off x="2568717" y="7954664"/>
              <a:ext cx="421878" cy="40732"/>
            </a:xfrm>
            <a:custGeom>
              <a:avLst/>
              <a:gdLst>
                <a:gd name="T0" fmla="*/ 0 w 172"/>
                <a:gd name="T1" fmla="*/ 0 h 26"/>
                <a:gd name="T2" fmla="*/ 0 w 172"/>
                <a:gd name="T3" fmla="*/ 26 h 26"/>
                <a:gd name="T4" fmla="*/ 172 w 172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26">
                  <a:moveTo>
                    <a:pt x="0" y="0"/>
                  </a:moveTo>
                  <a:lnTo>
                    <a:pt x="0" y="26"/>
                  </a:lnTo>
                  <a:lnTo>
                    <a:pt x="172" y="26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73" name="Freeform 563"/>
            <p:cNvSpPr>
              <a:spLocks/>
            </p:cNvSpPr>
            <p:nvPr/>
          </p:nvSpPr>
          <p:spPr bwMode="auto">
            <a:xfrm>
              <a:off x="2509850" y="7902966"/>
              <a:ext cx="58867" cy="50132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32 h 32"/>
                <a:gd name="T4" fmla="*/ 24 w 24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2">
                  <a:moveTo>
                    <a:pt x="0" y="0"/>
                  </a:moveTo>
                  <a:lnTo>
                    <a:pt x="0" y="32"/>
                  </a:lnTo>
                  <a:lnTo>
                    <a:pt x="24" y="32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74" name="Freeform 564"/>
            <p:cNvSpPr>
              <a:spLocks/>
            </p:cNvSpPr>
            <p:nvPr/>
          </p:nvSpPr>
          <p:spPr bwMode="auto">
            <a:xfrm>
              <a:off x="2195895" y="7815236"/>
              <a:ext cx="313956" cy="86164"/>
            </a:xfrm>
            <a:custGeom>
              <a:avLst/>
              <a:gdLst>
                <a:gd name="T0" fmla="*/ 0 w 128"/>
                <a:gd name="T1" fmla="*/ 0 h 55"/>
                <a:gd name="T2" fmla="*/ 0 w 128"/>
                <a:gd name="T3" fmla="*/ 55 h 55"/>
                <a:gd name="T4" fmla="*/ 128 w 128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8" h="55">
                  <a:moveTo>
                    <a:pt x="0" y="0"/>
                  </a:moveTo>
                  <a:lnTo>
                    <a:pt x="0" y="55"/>
                  </a:lnTo>
                  <a:lnTo>
                    <a:pt x="128" y="55"/>
                  </a:lnTo>
                </a:path>
              </a:pathLst>
            </a:custGeom>
            <a:noFill/>
            <a:ln w="25400" cap="sq">
              <a:solidFill>
                <a:srgbClr val="66FF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088068" y="7602176"/>
              <a:ext cx="3108960" cy="123763"/>
              <a:chOff x="2909563" y="7602176"/>
              <a:chExt cx="3290897" cy="123763"/>
            </a:xfrm>
          </p:grpSpPr>
          <p:sp>
            <p:nvSpPr>
              <p:cNvPr id="1145" name="Freeform 535"/>
              <p:cNvSpPr>
                <a:spLocks/>
              </p:cNvSpPr>
              <p:nvPr/>
            </p:nvSpPr>
            <p:spPr bwMode="auto">
              <a:xfrm>
                <a:off x="2909563" y="7602176"/>
                <a:ext cx="3012451" cy="18799"/>
              </a:xfrm>
              <a:custGeom>
                <a:avLst/>
                <a:gdLst>
                  <a:gd name="T0" fmla="*/ 0 w 1223"/>
                  <a:gd name="T1" fmla="*/ 12 h 12"/>
                  <a:gd name="T2" fmla="*/ 0 w 1223"/>
                  <a:gd name="T3" fmla="*/ 0 h 12"/>
                  <a:gd name="T4" fmla="*/ 1223 w 1223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3" h="12">
                    <a:moveTo>
                      <a:pt x="0" y="12"/>
                    </a:moveTo>
                    <a:lnTo>
                      <a:pt x="0" y="0"/>
                    </a:lnTo>
                    <a:lnTo>
                      <a:pt x="1223" y="0"/>
                    </a:lnTo>
                  </a:path>
                </a:pathLst>
              </a:custGeom>
              <a:noFill/>
              <a:ln w="25400" cap="sq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47" name="Freeform 537"/>
              <p:cNvSpPr>
                <a:spLocks/>
              </p:cNvSpPr>
              <p:nvPr/>
            </p:nvSpPr>
            <p:spPr bwMode="auto">
              <a:xfrm>
                <a:off x="2909563" y="7622542"/>
                <a:ext cx="3012451" cy="20366"/>
              </a:xfrm>
              <a:custGeom>
                <a:avLst/>
                <a:gdLst>
                  <a:gd name="T0" fmla="*/ 0 w 1223"/>
                  <a:gd name="T1" fmla="*/ 0 h 13"/>
                  <a:gd name="T2" fmla="*/ 0 w 1223"/>
                  <a:gd name="T3" fmla="*/ 13 h 13"/>
                  <a:gd name="T4" fmla="*/ 1223 w 1223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3" h="13">
                    <a:moveTo>
                      <a:pt x="0" y="0"/>
                    </a:moveTo>
                    <a:lnTo>
                      <a:pt x="0" y="13"/>
                    </a:lnTo>
                    <a:lnTo>
                      <a:pt x="1223" y="13"/>
                    </a:lnTo>
                  </a:path>
                </a:pathLst>
              </a:custGeom>
              <a:noFill/>
              <a:ln w="25400" cap="sq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50" name="Freeform 540"/>
              <p:cNvSpPr>
                <a:spLocks/>
              </p:cNvSpPr>
              <p:nvPr/>
            </p:nvSpPr>
            <p:spPr bwMode="auto">
              <a:xfrm>
                <a:off x="2948164" y="7685206"/>
                <a:ext cx="3252296" cy="18799"/>
              </a:xfrm>
              <a:custGeom>
                <a:avLst/>
                <a:gdLst>
                  <a:gd name="T0" fmla="*/ 0 w 1316"/>
                  <a:gd name="T1" fmla="*/ 12 h 12"/>
                  <a:gd name="T2" fmla="*/ 0 w 1316"/>
                  <a:gd name="T3" fmla="*/ 0 h 12"/>
                  <a:gd name="T4" fmla="*/ 1316 w 1316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16" h="12">
                    <a:moveTo>
                      <a:pt x="0" y="12"/>
                    </a:moveTo>
                    <a:lnTo>
                      <a:pt x="0" y="0"/>
                    </a:lnTo>
                    <a:lnTo>
                      <a:pt x="1316" y="0"/>
                    </a:lnTo>
                  </a:path>
                </a:pathLst>
              </a:custGeom>
              <a:noFill/>
              <a:ln w="25400" cap="sq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52" name="Freeform 542"/>
              <p:cNvSpPr>
                <a:spLocks/>
              </p:cNvSpPr>
              <p:nvPr/>
            </p:nvSpPr>
            <p:spPr bwMode="auto">
              <a:xfrm>
                <a:off x="2948164" y="7705573"/>
                <a:ext cx="2974076" cy="20366"/>
              </a:xfrm>
              <a:custGeom>
                <a:avLst/>
                <a:gdLst>
                  <a:gd name="T0" fmla="*/ 0 w 1208"/>
                  <a:gd name="T1" fmla="*/ 0 h 13"/>
                  <a:gd name="T2" fmla="*/ 0 w 1208"/>
                  <a:gd name="T3" fmla="*/ 13 h 13"/>
                  <a:gd name="T4" fmla="*/ 1208 w 1208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8" h="13">
                    <a:moveTo>
                      <a:pt x="0" y="0"/>
                    </a:moveTo>
                    <a:lnTo>
                      <a:pt x="0" y="13"/>
                    </a:lnTo>
                    <a:lnTo>
                      <a:pt x="1208" y="13"/>
                    </a:lnTo>
                  </a:path>
                </a:pathLst>
              </a:custGeom>
              <a:noFill/>
              <a:ln w="25400" cap="sq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518853" y="7622542"/>
              <a:ext cx="603504" cy="83031"/>
              <a:chOff x="2531267" y="7622542"/>
              <a:chExt cx="416896" cy="83031"/>
            </a:xfrm>
          </p:grpSpPr>
          <p:sp>
            <p:nvSpPr>
              <p:cNvPr id="1148" name="Freeform 538"/>
              <p:cNvSpPr>
                <a:spLocks/>
              </p:cNvSpPr>
              <p:nvPr/>
            </p:nvSpPr>
            <p:spPr bwMode="auto">
              <a:xfrm>
                <a:off x="2531267" y="7622542"/>
                <a:ext cx="378296" cy="40732"/>
              </a:xfrm>
              <a:custGeom>
                <a:avLst/>
                <a:gdLst>
                  <a:gd name="T0" fmla="*/ 0 w 147"/>
                  <a:gd name="T1" fmla="*/ 26 h 26"/>
                  <a:gd name="T2" fmla="*/ 0 w 147"/>
                  <a:gd name="T3" fmla="*/ 0 h 26"/>
                  <a:gd name="T4" fmla="*/ 147 w 14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7" h="26">
                    <a:moveTo>
                      <a:pt x="0" y="26"/>
                    </a:moveTo>
                    <a:lnTo>
                      <a:pt x="0" y="0"/>
                    </a:lnTo>
                    <a:lnTo>
                      <a:pt x="147" y="0"/>
                    </a:lnTo>
                  </a:path>
                </a:pathLst>
              </a:custGeom>
              <a:noFill/>
              <a:ln w="25400" cap="sq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  <p:sp>
            <p:nvSpPr>
              <p:cNvPr id="1153" name="Freeform 543"/>
              <p:cNvSpPr>
                <a:spLocks/>
              </p:cNvSpPr>
              <p:nvPr/>
            </p:nvSpPr>
            <p:spPr bwMode="auto">
              <a:xfrm>
                <a:off x="2531267" y="7664841"/>
                <a:ext cx="416896" cy="40732"/>
              </a:xfrm>
              <a:custGeom>
                <a:avLst/>
                <a:gdLst>
                  <a:gd name="T0" fmla="*/ 0 w 162"/>
                  <a:gd name="T1" fmla="*/ 0 h 26"/>
                  <a:gd name="T2" fmla="*/ 0 w 162"/>
                  <a:gd name="T3" fmla="*/ 26 h 26"/>
                  <a:gd name="T4" fmla="*/ 162 w 162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2" h="26">
                    <a:moveTo>
                      <a:pt x="0" y="0"/>
                    </a:moveTo>
                    <a:lnTo>
                      <a:pt x="0" y="26"/>
                    </a:lnTo>
                    <a:lnTo>
                      <a:pt x="162" y="26"/>
                    </a:lnTo>
                  </a:path>
                </a:pathLst>
              </a:custGeom>
              <a:noFill/>
              <a:ln w="25400" cap="sq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00"/>
              </a:p>
            </p:txBody>
          </p:sp>
        </p:grpSp>
        <p:sp>
          <p:nvSpPr>
            <p:cNvPr id="1154" name="Freeform 544"/>
            <p:cNvSpPr>
              <a:spLocks/>
            </p:cNvSpPr>
            <p:nvPr/>
          </p:nvSpPr>
          <p:spPr bwMode="auto">
            <a:xfrm>
              <a:off x="2353701" y="7663274"/>
              <a:ext cx="155448" cy="61098"/>
            </a:xfrm>
            <a:custGeom>
              <a:avLst/>
              <a:gdLst>
                <a:gd name="T0" fmla="*/ 0 w 69"/>
                <a:gd name="T1" fmla="*/ 39 h 39"/>
                <a:gd name="T2" fmla="*/ 0 w 69"/>
                <a:gd name="T3" fmla="*/ 0 h 39"/>
                <a:gd name="T4" fmla="*/ 69 w 69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39">
                  <a:moveTo>
                    <a:pt x="0" y="39"/>
                  </a:moveTo>
                  <a:lnTo>
                    <a:pt x="0" y="0"/>
                  </a:lnTo>
                  <a:lnTo>
                    <a:pt x="69" y="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1159" name="Freeform 549"/>
            <p:cNvSpPr>
              <a:spLocks/>
            </p:cNvSpPr>
            <p:nvPr/>
          </p:nvSpPr>
          <p:spPr bwMode="auto">
            <a:xfrm>
              <a:off x="2353700" y="7725938"/>
              <a:ext cx="676656" cy="62665"/>
            </a:xfrm>
            <a:custGeom>
              <a:avLst/>
              <a:gdLst>
                <a:gd name="T0" fmla="*/ 0 w 201"/>
                <a:gd name="T1" fmla="*/ 0 h 40"/>
                <a:gd name="T2" fmla="*/ 0 w 201"/>
                <a:gd name="T3" fmla="*/ 40 h 40"/>
                <a:gd name="T4" fmla="*/ 201 w 201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40">
                  <a:moveTo>
                    <a:pt x="0" y="0"/>
                  </a:moveTo>
                  <a:lnTo>
                    <a:pt x="0" y="40"/>
                  </a:lnTo>
                  <a:lnTo>
                    <a:pt x="201" y="40"/>
                  </a:lnTo>
                </a:path>
              </a:pathLst>
            </a:custGeom>
            <a:noFill/>
            <a:ln w="25400" cap="sq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00"/>
            </a:p>
          </p:txBody>
        </p:sp>
        <p:sp>
          <p:nvSpPr>
            <p:cNvPr id="664" name="Oval 663"/>
            <p:cNvSpPr/>
            <p:nvPr/>
          </p:nvSpPr>
          <p:spPr bwMode="auto">
            <a:xfrm>
              <a:off x="2314260" y="7681434"/>
              <a:ext cx="76750" cy="73152"/>
            </a:xfrm>
            <a:prstGeom prst="ellipse">
              <a:avLst/>
            </a:prstGeom>
            <a:solidFill>
              <a:srgbClr val="00B0F0"/>
            </a:solidFill>
            <a:ln w="6" cap="sq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</p:txBody>
        </p:sp>
      </p:grpSp>
      <p:sp>
        <p:nvSpPr>
          <p:cNvPr id="668" name="Oval 667"/>
          <p:cNvSpPr/>
          <p:nvPr/>
        </p:nvSpPr>
        <p:spPr bwMode="auto">
          <a:xfrm>
            <a:off x="2736722" y="8189789"/>
            <a:ext cx="73152" cy="73152"/>
          </a:xfrm>
          <a:prstGeom prst="ellipse">
            <a:avLst/>
          </a:prstGeom>
          <a:solidFill>
            <a:srgbClr val="00B0F0"/>
          </a:solidFill>
          <a:ln w="6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0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077384" y="3035829"/>
            <a:ext cx="225068" cy="118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95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6" cap="sq">
          <a:solidFill>
            <a:srgbClr val="000000"/>
          </a:solidFill>
          <a:prstDash val="solid"/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 sz="40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2762</TotalTime>
  <Words>819</Words>
  <Application>Microsoft Office PowerPoint</Application>
  <PresentationFormat>On-screen Show (4:3)</PresentationFormat>
  <Paragraphs>226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luling</dc:creator>
  <cp:lastModifiedBy>luling</cp:lastModifiedBy>
  <cp:revision>66</cp:revision>
  <dcterms:created xsi:type="dcterms:W3CDTF">2012-08-09T03:03:36Z</dcterms:created>
  <dcterms:modified xsi:type="dcterms:W3CDTF">2012-08-21T07:02:20Z</dcterms:modified>
</cp:coreProperties>
</file>