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98" d="100"/>
          <a:sy n="198" d="100"/>
        </p:scale>
        <p:origin x="2194" y="1171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1B0BA6-BAE7-40A0-939C-31C0BA67034D}" type="datetimeFigureOut">
              <a:rPr lang="en-US" smtClean="0"/>
              <a:t>1/12/2013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28D135-0242-4FDA-83E4-AB8A2F159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417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28D135-0242-4FDA-83E4-AB8A2F159C3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605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CC213-E348-435F-A7DF-0236B14851BE}" type="datetimeFigureOut">
              <a:rPr lang="en-US" smtClean="0"/>
              <a:t>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0E08-241E-4299-B06F-087911381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240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CC213-E348-435F-A7DF-0236B14851BE}" type="datetimeFigureOut">
              <a:rPr lang="en-US" smtClean="0"/>
              <a:t>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0E08-241E-4299-B06F-087911381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387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CC213-E348-435F-A7DF-0236B14851BE}" type="datetimeFigureOut">
              <a:rPr lang="en-US" smtClean="0"/>
              <a:t>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0E08-241E-4299-B06F-087911381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599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CC213-E348-435F-A7DF-0236B14851BE}" type="datetimeFigureOut">
              <a:rPr lang="en-US" smtClean="0"/>
              <a:t>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0E08-241E-4299-B06F-087911381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863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CC213-E348-435F-A7DF-0236B14851BE}" type="datetimeFigureOut">
              <a:rPr lang="en-US" smtClean="0"/>
              <a:t>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0E08-241E-4299-B06F-087911381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576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CC213-E348-435F-A7DF-0236B14851BE}" type="datetimeFigureOut">
              <a:rPr lang="en-US" smtClean="0"/>
              <a:t>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0E08-241E-4299-B06F-087911381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289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CC213-E348-435F-A7DF-0236B14851BE}" type="datetimeFigureOut">
              <a:rPr lang="en-US" smtClean="0"/>
              <a:t>1/12/2013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0E08-241E-4299-B06F-087911381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5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CC213-E348-435F-A7DF-0236B14851BE}" type="datetimeFigureOut">
              <a:rPr lang="en-US" smtClean="0"/>
              <a:t>1/12/2013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0E08-241E-4299-B06F-087911381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72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CC213-E348-435F-A7DF-0236B14851BE}" type="datetimeFigureOut">
              <a:rPr lang="en-US" smtClean="0"/>
              <a:t>1/12/2013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0E08-241E-4299-B06F-087911381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33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CC213-E348-435F-A7DF-0236B14851BE}" type="datetimeFigureOut">
              <a:rPr lang="en-US" smtClean="0"/>
              <a:t>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0E08-241E-4299-B06F-087911381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408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CC213-E348-435F-A7DF-0236B14851BE}" type="datetimeFigureOut">
              <a:rPr lang="en-US" smtClean="0"/>
              <a:t>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B0E08-241E-4299-B06F-087911381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957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CC213-E348-435F-A7DF-0236B14851BE}" type="datetimeFigureOut">
              <a:rPr lang="en-US" smtClean="0"/>
              <a:t>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B0E08-241E-4299-B06F-087911381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642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4" name="Group 673"/>
          <p:cNvGrpSpPr/>
          <p:nvPr/>
        </p:nvGrpSpPr>
        <p:grpSpPr>
          <a:xfrm>
            <a:off x="181026" y="237897"/>
            <a:ext cx="6227064" cy="8794163"/>
            <a:chOff x="-6014748" y="411702"/>
            <a:chExt cx="5088600" cy="8550411"/>
          </a:xfrm>
        </p:grpSpPr>
        <p:cxnSp>
          <p:nvCxnSpPr>
            <p:cNvPr id="675" name="Straight Connector 2760"/>
            <p:cNvCxnSpPr/>
            <p:nvPr/>
          </p:nvCxnSpPr>
          <p:spPr bwMode="auto">
            <a:xfrm rot="16200000" flipH="1">
              <a:off x="-6272175" y="4546359"/>
              <a:ext cx="8258472" cy="0"/>
            </a:xfrm>
            <a:prstGeom prst="line">
              <a:avLst/>
            </a:prstGeom>
            <a:ln w="0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6" name="Straight Connector 2761"/>
            <p:cNvCxnSpPr/>
            <p:nvPr/>
          </p:nvCxnSpPr>
          <p:spPr bwMode="auto">
            <a:xfrm rot="16200000" flipH="1">
              <a:off x="-6802148" y="4543200"/>
              <a:ext cx="8258472" cy="0"/>
            </a:xfrm>
            <a:prstGeom prst="line">
              <a:avLst/>
            </a:prstGeom>
            <a:ln w="0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7" name="Straight Connector 2762"/>
            <p:cNvCxnSpPr/>
            <p:nvPr/>
          </p:nvCxnSpPr>
          <p:spPr bwMode="auto">
            <a:xfrm rot="16200000" flipH="1">
              <a:off x="-7331122" y="4543989"/>
              <a:ext cx="8260052" cy="0"/>
            </a:xfrm>
            <a:prstGeom prst="line">
              <a:avLst/>
            </a:prstGeom>
            <a:ln w="0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8" name="Straight Connector 2763"/>
            <p:cNvCxnSpPr/>
            <p:nvPr/>
          </p:nvCxnSpPr>
          <p:spPr bwMode="auto">
            <a:xfrm rot="16200000" flipH="1">
              <a:off x="-7864180" y="4544780"/>
              <a:ext cx="8258471" cy="0"/>
            </a:xfrm>
            <a:prstGeom prst="line">
              <a:avLst/>
            </a:prstGeom>
            <a:ln w="0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9" name="Straight Connector 2764"/>
            <p:cNvCxnSpPr/>
            <p:nvPr/>
          </p:nvCxnSpPr>
          <p:spPr bwMode="auto">
            <a:xfrm rot="16200000" flipH="1">
              <a:off x="-8381036" y="4544780"/>
              <a:ext cx="8258471" cy="0"/>
            </a:xfrm>
            <a:prstGeom prst="line">
              <a:avLst/>
            </a:prstGeom>
            <a:ln w="0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0" name="Straight Connector 2765"/>
            <p:cNvCxnSpPr/>
            <p:nvPr/>
          </p:nvCxnSpPr>
          <p:spPr bwMode="auto">
            <a:xfrm rot="16200000" flipH="1">
              <a:off x="-8920548" y="4544780"/>
              <a:ext cx="8258471" cy="0"/>
            </a:xfrm>
            <a:prstGeom prst="line">
              <a:avLst/>
            </a:prstGeom>
            <a:ln w="0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1" name="Straight Connector 2766"/>
            <p:cNvCxnSpPr/>
            <p:nvPr/>
          </p:nvCxnSpPr>
          <p:spPr bwMode="auto">
            <a:xfrm rot="16200000" flipH="1">
              <a:off x="-9434572" y="4544780"/>
              <a:ext cx="8258471" cy="0"/>
            </a:xfrm>
            <a:prstGeom prst="line">
              <a:avLst/>
            </a:prstGeom>
            <a:ln w="0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2" name="Straight Connector 2767"/>
            <p:cNvCxnSpPr/>
            <p:nvPr/>
          </p:nvCxnSpPr>
          <p:spPr bwMode="auto">
            <a:xfrm rot="16200000" flipH="1">
              <a:off x="-9976917" y="4547939"/>
              <a:ext cx="8258471" cy="0"/>
            </a:xfrm>
            <a:prstGeom prst="line">
              <a:avLst/>
            </a:prstGeom>
            <a:ln w="0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3" name="Straight Connector 2781"/>
            <p:cNvCxnSpPr/>
            <p:nvPr/>
          </p:nvCxnSpPr>
          <p:spPr bwMode="auto">
            <a:xfrm>
              <a:off x="-5995698" y="8727733"/>
              <a:ext cx="4953441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4" name="Straight Connector 2782"/>
            <p:cNvCxnSpPr/>
            <p:nvPr/>
          </p:nvCxnSpPr>
          <p:spPr bwMode="auto">
            <a:xfrm rot="5400000">
              <a:off x="-2153611" y="8751435"/>
              <a:ext cx="34760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5" name="Straight Connector 2783"/>
            <p:cNvCxnSpPr/>
            <p:nvPr/>
          </p:nvCxnSpPr>
          <p:spPr bwMode="auto">
            <a:xfrm rot="5400000">
              <a:off x="-2688876" y="8751435"/>
              <a:ext cx="34760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6" name="Straight Connector 2784"/>
            <p:cNvCxnSpPr/>
            <p:nvPr/>
          </p:nvCxnSpPr>
          <p:spPr bwMode="auto">
            <a:xfrm rot="5400000">
              <a:off x="-3217060" y="8749852"/>
              <a:ext cx="34760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7" name="Straight Connector 2785"/>
            <p:cNvCxnSpPr/>
            <p:nvPr/>
          </p:nvCxnSpPr>
          <p:spPr bwMode="auto">
            <a:xfrm rot="5400000">
              <a:off x="-3755157" y="8751435"/>
              <a:ext cx="34760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8" name="Straight Connector 2786"/>
            <p:cNvCxnSpPr/>
            <p:nvPr/>
          </p:nvCxnSpPr>
          <p:spPr bwMode="auto">
            <a:xfrm rot="5400000">
              <a:off x="-4266348" y="8751435"/>
              <a:ext cx="34760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9" name="Straight Connector 2787"/>
            <p:cNvCxnSpPr/>
            <p:nvPr/>
          </p:nvCxnSpPr>
          <p:spPr bwMode="auto">
            <a:xfrm rot="5400000">
              <a:off x="-4808694" y="8751435"/>
              <a:ext cx="34760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0" name="Straight Connector 2788"/>
            <p:cNvCxnSpPr/>
            <p:nvPr/>
          </p:nvCxnSpPr>
          <p:spPr bwMode="auto">
            <a:xfrm rot="5400000">
              <a:off x="-5321927" y="8753802"/>
              <a:ext cx="33180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1" name="Straight Connector 2789"/>
            <p:cNvCxnSpPr/>
            <p:nvPr/>
          </p:nvCxnSpPr>
          <p:spPr bwMode="auto">
            <a:xfrm rot="5400000">
              <a:off x="-5862230" y="8751435"/>
              <a:ext cx="34760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2" name="TextBox 913"/>
            <p:cNvSpPr txBox="1">
              <a:spLocks noChangeArrowheads="1"/>
            </p:cNvSpPr>
            <p:nvPr/>
          </p:nvSpPr>
          <p:spPr bwMode="auto">
            <a:xfrm>
              <a:off x="-2850302" y="8742481"/>
              <a:ext cx="323110" cy="209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800" dirty="0" smtClean="0">
                  <a:latin typeface="Calibri" pitchFamily="34" charset="0"/>
                </a:rPr>
                <a:t>1981</a:t>
              </a:r>
              <a:endParaRPr lang="en-US" sz="800" dirty="0">
                <a:latin typeface="Calibri" pitchFamily="34" charset="0"/>
              </a:endParaRPr>
            </a:p>
          </p:txBody>
        </p:sp>
        <p:sp>
          <p:nvSpPr>
            <p:cNvPr id="693" name="TextBox 916"/>
            <p:cNvSpPr txBox="1">
              <a:spLocks noChangeArrowheads="1"/>
            </p:cNvSpPr>
            <p:nvPr/>
          </p:nvSpPr>
          <p:spPr bwMode="auto">
            <a:xfrm>
              <a:off x="-3372542" y="8740950"/>
              <a:ext cx="323110" cy="209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800" dirty="0" smtClean="0">
                  <a:latin typeface="Calibri" pitchFamily="34" charset="0"/>
                </a:rPr>
                <a:t>1971</a:t>
              </a:r>
              <a:endParaRPr lang="en-US" sz="800" dirty="0">
                <a:latin typeface="Calibri" pitchFamily="34" charset="0"/>
              </a:endParaRPr>
            </a:p>
          </p:txBody>
        </p:sp>
        <p:sp>
          <p:nvSpPr>
            <p:cNvPr id="694" name="TextBox 917"/>
            <p:cNvSpPr txBox="1">
              <a:spLocks noChangeArrowheads="1"/>
            </p:cNvSpPr>
            <p:nvPr/>
          </p:nvSpPr>
          <p:spPr bwMode="auto">
            <a:xfrm>
              <a:off x="-3910282" y="8740950"/>
              <a:ext cx="323110" cy="209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800" dirty="0" smtClean="0">
                  <a:latin typeface="Calibri" pitchFamily="34" charset="0"/>
                </a:rPr>
                <a:t>1961</a:t>
              </a:r>
              <a:endParaRPr lang="en-US" sz="800" dirty="0">
                <a:latin typeface="Calibri" pitchFamily="34" charset="0"/>
              </a:endParaRPr>
            </a:p>
          </p:txBody>
        </p:sp>
        <p:sp>
          <p:nvSpPr>
            <p:cNvPr id="695" name="TextBox 918"/>
            <p:cNvSpPr txBox="1">
              <a:spLocks noChangeArrowheads="1"/>
            </p:cNvSpPr>
            <p:nvPr/>
          </p:nvSpPr>
          <p:spPr bwMode="auto">
            <a:xfrm>
              <a:off x="-4423227" y="8734830"/>
              <a:ext cx="323110" cy="209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800" dirty="0" smtClean="0">
                  <a:latin typeface="Calibri" pitchFamily="34" charset="0"/>
                </a:rPr>
                <a:t>1951</a:t>
              </a:r>
              <a:endParaRPr lang="en-US" sz="800" dirty="0">
                <a:latin typeface="Calibri" pitchFamily="34" charset="0"/>
              </a:endParaRPr>
            </a:p>
          </p:txBody>
        </p:sp>
        <p:sp>
          <p:nvSpPr>
            <p:cNvPr id="696" name="TextBox 919"/>
            <p:cNvSpPr txBox="1">
              <a:spLocks noChangeArrowheads="1"/>
            </p:cNvSpPr>
            <p:nvPr/>
          </p:nvSpPr>
          <p:spPr bwMode="auto">
            <a:xfrm>
              <a:off x="-4967164" y="8740950"/>
              <a:ext cx="323110" cy="209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800" dirty="0" smtClean="0">
                  <a:latin typeface="Calibri" pitchFamily="34" charset="0"/>
                </a:rPr>
                <a:t>1941</a:t>
              </a:r>
              <a:endParaRPr lang="en-US" sz="800" dirty="0">
                <a:latin typeface="Calibri" pitchFamily="34" charset="0"/>
              </a:endParaRPr>
            </a:p>
          </p:txBody>
        </p:sp>
        <p:sp>
          <p:nvSpPr>
            <p:cNvPr id="697" name="TextBox 920"/>
            <p:cNvSpPr txBox="1">
              <a:spLocks noChangeArrowheads="1"/>
            </p:cNvSpPr>
            <p:nvPr/>
          </p:nvSpPr>
          <p:spPr bwMode="auto">
            <a:xfrm>
              <a:off x="-5478558" y="8742481"/>
              <a:ext cx="323110" cy="209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800" dirty="0" smtClean="0">
                  <a:latin typeface="Calibri" pitchFamily="34" charset="0"/>
                </a:rPr>
                <a:t>1931</a:t>
              </a:r>
              <a:endParaRPr lang="en-US" sz="800" dirty="0">
                <a:latin typeface="Calibri" pitchFamily="34" charset="0"/>
              </a:endParaRPr>
            </a:p>
          </p:txBody>
        </p:sp>
        <p:sp>
          <p:nvSpPr>
            <p:cNvPr id="698" name="TextBox 921"/>
            <p:cNvSpPr txBox="1">
              <a:spLocks noChangeArrowheads="1"/>
            </p:cNvSpPr>
            <p:nvPr/>
          </p:nvSpPr>
          <p:spPr bwMode="auto">
            <a:xfrm>
              <a:off x="-6014748" y="8740950"/>
              <a:ext cx="323110" cy="209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800" dirty="0" smtClean="0">
                  <a:latin typeface="Calibri" pitchFamily="34" charset="0"/>
                </a:rPr>
                <a:t>1921</a:t>
              </a:r>
              <a:endParaRPr lang="en-US" sz="800" dirty="0">
                <a:latin typeface="Calibri" pitchFamily="34" charset="0"/>
              </a:endParaRPr>
            </a:p>
          </p:txBody>
        </p:sp>
        <p:cxnSp>
          <p:nvCxnSpPr>
            <p:cNvPr id="699" name="Straight Connector 2762"/>
            <p:cNvCxnSpPr/>
            <p:nvPr/>
          </p:nvCxnSpPr>
          <p:spPr bwMode="auto">
            <a:xfrm rot="16200000" flipH="1">
              <a:off x="-5215540" y="4541728"/>
              <a:ext cx="8260052" cy="0"/>
            </a:xfrm>
            <a:prstGeom prst="line">
              <a:avLst/>
            </a:prstGeom>
            <a:ln w="0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0" name="Straight Connector 2763"/>
            <p:cNvCxnSpPr/>
            <p:nvPr/>
          </p:nvCxnSpPr>
          <p:spPr bwMode="auto">
            <a:xfrm rot="16200000" flipH="1">
              <a:off x="-5735537" y="4542517"/>
              <a:ext cx="8258471" cy="0"/>
            </a:xfrm>
            <a:prstGeom prst="line">
              <a:avLst/>
            </a:prstGeom>
            <a:ln w="0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1" name="Straight Connector 2784"/>
            <p:cNvCxnSpPr/>
            <p:nvPr/>
          </p:nvCxnSpPr>
          <p:spPr bwMode="auto">
            <a:xfrm rot="5400000">
              <a:off x="-1089532" y="8746088"/>
              <a:ext cx="34760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2" name="Straight Connector 2785"/>
            <p:cNvCxnSpPr/>
            <p:nvPr/>
          </p:nvCxnSpPr>
          <p:spPr bwMode="auto">
            <a:xfrm rot="5400000">
              <a:off x="-1617368" y="8747673"/>
              <a:ext cx="34760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3" name="TextBox 917"/>
            <p:cNvSpPr txBox="1">
              <a:spLocks noChangeArrowheads="1"/>
            </p:cNvSpPr>
            <p:nvPr/>
          </p:nvSpPr>
          <p:spPr bwMode="auto">
            <a:xfrm>
              <a:off x="-1249258" y="8750665"/>
              <a:ext cx="323110" cy="209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800" dirty="0" smtClean="0">
                  <a:latin typeface="Calibri" pitchFamily="34" charset="0"/>
                </a:rPr>
                <a:t>2011</a:t>
              </a:r>
              <a:endParaRPr lang="en-US" sz="800" dirty="0">
                <a:latin typeface="Calibri" pitchFamily="34" charset="0"/>
              </a:endParaRPr>
            </a:p>
          </p:txBody>
        </p:sp>
        <p:sp>
          <p:nvSpPr>
            <p:cNvPr id="704" name="TextBox 918"/>
            <p:cNvSpPr txBox="1">
              <a:spLocks noChangeArrowheads="1"/>
            </p:cNvSpPr>
            <p:nvPr/>
          </p:nvSpPr>
          <p:spPr bwMode="auto">
            <a:xfrm>
              <a:off x="-1772464" y="8752641"/>
              <a:ext cx="323110" cy="209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800" dirty="0" smtClean="0">
                  <a:latin typeface="Calibri" pitchFamily="34" charset="0"/>
                </a:rPr>
                <a:t>2001</a:t>
              </a:r>
              <a:endParaRPr lang="en-US" sz="800" dirty="0">
                <a:latin typeface="Calibri" pitchFamily="34" charset="0"/>
              </a:endParaRPr>
            </a:p>
          </p:txBody>
        </p:sp>
        <p:sp>
          <p:nvSpPr>
            <p:cNvPr id="705" name="TextBox 919"/>
            <p:cNvSpPr txBox="1">
              <a:spLocks noChangeArrowheads="1"/>
            </p:cNvSpPr>
            <p:nvPr/>
          </p:nvSpPr>
          <p:spPr bwMode="auto">
            <a:xfrm>
              <a:off x="-2316406" y="8750647"/>
              <a:ext cx="323110" cy="209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800" dirty="0" smtClean="0">
                  <a:latin typeface="Calibri" pitchFamily="34" charset="0"/>
                </a:rPr>
                <a:t>1991</a:t>
              </a:r>
              <a:endParaRPr lang="en-US" sz="800" dirty="0">
                <a:latin typeface="Calibri" pitchFamily="34" charset="0"/>
              </a:endParaRPr>
            </a:p>
          </p:txBody>
        </p:sp>
      </p:grpSp>
      <p:sp>
        <p:nvSpPr>
          <p:cNvPr id="1988" name="Rectangle 6"/>
          <p:cNvSpPr>
            <a:spLocks noChangeArrowheads="1"/>
          </p:cNvSpPr>
          <p:nvPr/>
        </p:nvSpPr>
        <p:spPr bwMode="auto">
          <a:xfrm>
            <a:off x="5829059" y="252078"/>
            <a:ext cx="593111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2005 EU155371 Switzerland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989" name="Freeform 7"/>
          <p:cNvSpPr>
            <a:spLocks/>
          </p:cNvSpPr>
          <p:nvPr/>
        </p:nvSpPr>
        <p:spPr bwMode="auto">
          <a:xfrm>
            <a:off x="3552350" y="281773"/>
            <a:ext cx="2269747" cy="19257"/>
          </a:xfrm>
          <a:custGeom>
            <a:avLst/>
            <a:gdLst>
              <a:gd name="T0" fmla="*/ 0 w 978"/>
              <a:gd name="T1" fmla="*/ 12 h 12"/>
              <a:gd name="T2" fmla="*/ 0 w 978"/>
              <a:gd name="T3" fmla="*/ 0 h 12"/>
              <a:gd name="T4" fmla="*/ 978 w 978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78" h="12">
                <a:moveTo>
                  <a:pt x="0" y="12"/>
                </a:moveTo>
                <a:lnTo>
                  <a:pt x="0" y="0"/>
                </a:lnTo>
                <a:lnTo>
                  <a:pt x="978" y="0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90" name="Rectangle 8"/>
          <p:cNvSpPr>
            <a:spLocks noChangeArrowheads="1"/>
          </p:cNvSpPr>
          <p:nvPr/>
        </p:nvSpPr>
        <p:spPr bwMode="auto">
          <a:xfrm>
            <a:off x="5829059" y="293800"/>
            <a:ext cx="593111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2005 EU155370 Switzerland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991" name="Freeform 9"/>
          <p:cNvSpPr>
            <a:spLocks/>
          </p:cNvSpPr>
          <p:nvPr/>
        </p:nvSpPr>
        <p:spPr bwMode="auto">
          <a:xfrm>
            <a:off x="3552350" y="302634"/>
            <a:ext cx="2269747" cy="19257"/>
          </a:xfrm>
          <a:custGeom>
            <a:avLst/>
            <a:gdLst>
              <a:gd name="T0" fmla="*/ 0 w 978"/>
              <a:gd name="T1" fmla="*/ 0 h 12"/>
              <a:gd name="T2" fmla="*/ 0 w 978"/>
              <a:gd name="T3" fmla="*/ 12 h 12"/>
              <a:gd name="T4" fmla="*/ 978 w 978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78" h="12">
                <a:moveTo>
                  <a:pt x="0" y="0"/>
                </a:moveTo>
                <a:lnTo>
                  <a:pt x="0" y="12"/>
                </a:lnTo>
                <a:lnTo>
                  <a:pt x="978" y="12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92" name="Freeform 10"/>
          <p:cNvSpPr>
            <a:spLocks/>
          </p:cNvSpPr>
          <p:nvPr/>
        </p:nvSpPr>
        <p:spPr bwMode="auto">
          <a:xfrm>
            <a:off x="2359456" y="301030"/>
            <a:ext cx="1192893" cy="44932"/>
          </a:xfrm>
          <a:custGeom>
            <a:avLst/>
            <a:gdLst>
              <a:gd name="T0" fmla="*/ 0 w 514"/>
              <a:gd name="T1" fmla="*/ 28 h 28"/>
              <a:gd name="T2" fmla="*/ 0 w 514"/>
              <a:gd name="T3" fmla="*/ 0 h 28"/>
              <a:gd name="T4" fmla="*/ 514 w 514"/>
              <a:gd name="T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14" h="28">
                <a:moveTo>
                  <a:pt x="0" y="28"/>
                </a:moveTo>
                <a:lnTo>
                  <a:pt x="0" y="0"/>
                </a:lnTo>
                <a:lnTo>
                  <a:pt x="514" y="0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93" name="Rectangle 11"/>
          <p:cNvSpPr>
            <a:spLocks noChangeArrowheads="1"/>
          </p:cNvSpPr>
          <p:nvPr/>
        </p:nvSpPr>
        <p:spPr bwMode="auto">
          <a:xfrm>
            <a:off x="5710879" y="333918"/>
            <a:ext cx="581891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2003 EU155357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Switzerland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994" name="Freeform 12"/>
          <p:cNvSpPr>
            <a:spLocks/>
          </p:cNvSpPr>
          <p:nvPr/>
        </p:nvSpPr>
        <p:spPr bwMode="auto">
          <a:xfrm>
            <a:off x="2426760" y="362009"/>
            <a:ext cx="3270014" cy="30489"/>
          </a:xfrm>
          <a:custGeom>
            <a:avLst/>
            <a:gdLst>
              <a:gd name="T0" fmla="*/ 0 w 1409"/>
              <a:gd name="T1" fmla="*/ 19 h 19"/>
              <a:gd name="T2" fmla="*/ 0 w 1409"/>
              <a:gd name="T3" fmla="*/ 0 h 19"/>
              <a:gd name="T4" fmla="*/ 1409 w 1409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09" h="19">
                <a:moveTo>
                  <a:pt x="0" y="19"/>
                </a:moveTo>
                <a:lnTo>
                  <a:pt x="0" y="0"/>
                </a:lnTo>
                <a:lnTo>
                  <a:pt x="1409" y="0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95" name="Rectangle 13"/>
          <p:cNvSpPr>
            <a:spLocks noChangeArrowheads="1"/>
          </p:cNvSpPr>
          <p:nvPr/>
        </p:nvSpPr>
        <p:spPr bwMode="auto">
          <a:xfrm>
            <a:off x="5887079" y="374036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2006 EU256092 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996" name="Freeform 14"/>
          <p:cNvSpPr>
            <a:spLocks/>
          </p:cNvSpPr>
          <p:nvPr/>
        </p:nvSpPr>
        <p:spPr bwMode="auto">
          <a:xfrm>
            <a:off x="2747031" y="403731"/>
            <a:ext cx="3133087" cy="19257"/>
          </a:xfrm>
          <a:custGeom>
            <a:avLst/>
            <a:gdLst>
              <a:gd name="T0" fmla="*/ 0 w 1350"/>
              <a:gd name="T1" fmla="*/ 12 h 12"/>
              <a:gd name="T2" fmla="*/ 0 w 1350"/>
              <a:gd name="T3" fmla="*/ 0 h 12"/>
              <a:gd name="T4" fmla="*/ 1350 w 1350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50" h="12">
                <a:moveTo>
                  <a:pt x="0" y="12"/>
                </a:moveTo>
                <a:lnTo>
                  <a:pt x="0" y="0"/>
                </a:lnTo>
                <a:lnTo>
                  <a:pt x="1350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97" name="Rectangle 15"/>
          <p:cNvSpPr>
            <a:spLocks noChangeArrowheads="1"/>
          </p:cNvSpPr>
          <p:nvPr/>
        </p:nvSpPr>
        <p:spPr bwMode="auto">
          <a:xfrm>
            <a:off x="5144665" y="415758"/>
            <a:ext cx="444032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1994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U80385 Ireland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998" name="Freeform 16"/>
          <p:cNvSpPr>
            <a:spLocks/>
          </p:cNvSpPr>
          <p:nvPr/>
        </p:nvSpPr>
        <p:spPr bwMode="auto">
          <a:xfrm>
            <a:off x="2747031" y="424592"/>
            <a:ext cx="2386584" cy="19257"/>
          </a:xfrm>
          <a:custGeom>
            <a:avLst/>
            <a:gdLst>
              <a:gd name="T0" fmla="*/ 0 w 1026"/>
              <a:gd name="T1" fmla="*/ 0 h 12"/>
              <a:gd name="T2" fmla="*/ 0 w 1026"/>
              <a:gd name="T3" fmla="*/ 12 h 12"/>
              <a:gd name="T4" fmla="*/ 1026 w 1026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26" h="12">
                <a:moveTo>
                  <a:pt x="0" y="0"/>
                </a:moveTo>
                <a:lnTo>
                  <a:pt x="0" y="12"/>
                </a:lnTo>
                <a:lnTo>
                  <a:pt x="1026" y="12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99" name="Freeform 17"/>
          <p:cNvSpPr>
            <a:spLocks/>
          </p:cNvSpPr>
          <p:nvPr/>
        </p:nvSpPr>
        <p:spPr bwMode="auto">
          <a:xfrm>
            <a:off x="2426760" y="394103"/>
            <a:ext cx="320271" cy="28885"/>
          </a:xfrm>
          <a:custGeom>
            <a:avLst/>
            <a:gdLst>
              <a:gd name="T0" fmla="*/ 0 w 138"/>
              <a:gd name="T1" fmla="*/ 0 h 18"/>
              <a:gd name="T2" fmla="*/ 0 w 138"/>
              <a:gd name="T3" fmla="*/ 18 h 18"/>
              <a:gd name="T4" fmla="*/ 138 w 138"/>
              <a:gd name="T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8" h="18">
                <a:moveTo>
                  <a:pt x="0" y="0"/>
                </a:moveTo>
                <a:lnTo>
                  <a:pt x="0" y="18"/>
                </a:lnTo>
                <a:lnTo>
                  <a:pt x="138" y="18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00" name="Freeform 18"/>
          <p:cNvSpPr>
            <a:spLocks/>
          </p:cNvSpPr>
          <p:nvPr/>
        </p:nvSpPr>
        <p:spPr bwMode="auto">
          <a:xfrm>
            <a:off x="2359456" y="347566"/>
            <a:ext cx="67304" cy="44932"/>
          </a:xfrm>
          <a:custGeom>
            <a:avLst/>
            <a:gdLst>
              <a:gd name="T0" fmla="*/ 0 w 29"/>
              <a:gd name="T1" fmla="*/ 0 h 28"/>
              <a:gd name="T2" fmla="*/ 0 w 29"/>
              <a:gd name="T3" fmla="*/ 28 h 28"/>
              <a:gd name="T4" fmla="*/ 29 w 29"/>
              <a:gd name="T5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" h="28">
                <a:moveTo>
                  <a:pt x="0" y="0"/>
                </a:moveTo>
                <a:lnTo>
                  <a:pt x="0" y="28"/>
                </a:lnTo>
                <a:lnTo>
                  <a:pt x="29" y="28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01" name="Freeform 19"/>
          <p:cNvSpPr>
            <a:spLocks/>
          </p:cNvSpPr>
          <p:nvPr/>
        </p:nvSpPr>
        <p:spPr bwMode="auto">
          <a:xfrm>
            <a:off x="2032223" y="347566"/>
            <a:ext cx="327235" cy="83445"/>
          </a:xfrm>
          <a:custGeom>
            <a:avLst/>
            <a:gdLst>
              <a:gd name="T0" fmla="*/ 0 w 141"/>
              <a:gd name="T1" fmla="*/ 52 h 52"/>
              <a:gd name="T2" fmla="*/ 0 w 141"/>
              <a:gd name="T3" fmla="*/ 0 h 52"/>
              <a:gd name="T4" fmla="*/ 141 w 141"/>
              <a:gd name="T5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1" h="52">
                <a:moveTo>
                  <a:pt x="0" y="52"/>
                </a:moveTo>
                <a:lnTo>
                  <a:pt x="0" y="0"/>
                </a:lnTo>
                <a:lnTo>
                  <a:pt x="141" y="0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02" name="Rectangle 20"/>
          <p:cNvSpPr>
            <a:spLocks noChangeArrowheads="1"/>
          </p:cNvSpPr>
          <p:nvPr/>
        </p:nvSpPr>
        <p:spPr bwMode="auto">
          <a:xfrm>
            <a:off x="5824418" y="455876"/>
            <a:ext cx="593111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2005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EU155363 Switzerland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003" name="Freeform 21"/>
          <p:cNvSpPr>
            <a:spLocks/>
          </p:cNvSpPr>
          <p:nvPr/>
        </p:nvSpPr>
        <p:spPr bwMode="auto">
          <a:xfrm>
            <a:off x="2517270" y="483966"/>
            <a:ext cx="3300184" cy="30489"/>
          </a:xfrm>
          <a:custGeom>
            <a:avLst/>
            <a:gdLst>
              <a:gd name="T0" fmla="*/ 0 w 1422"/>
              <a:gd name="T1" fmla="*/ 19 h 19"/>
              <a:gd name="T2" fmla="*/ 0 w 1422"/>
              <a:gd name="T3" fmla="*/ 0 h 19"/>
              <a:gd name="T4" fmla="*/ 1422 w 1422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22" h="19">
                <a:moveTo>
                  <a:pt x="0" y="19"/>
                </a:moveTo>
                <a:lnTo>
                  <a:pt x="0" y="0"/>
                </a:lnTo>
                <a:lnTo>
                  <a:pt x="1422" y="0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04" name="Rectangle 22"/>
          <p:cNvSpPr>
            <a:spLocks noChangeArrowheads="1"/>
          </p:cNvSpPr>
          <p:nvPr/>
        </p:nvSpPr>
        <p:spPr bwMode="auto">
          <a:xfrm>
            <a:off x="5829059" y="497598"/>
            <a:ext cx="55624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2005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U482874 Switzerland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005" name="Freeform 23"/>
          <p:cNvSpPr>
            <a:spLocks/>
          </p:cNvSpPr>
          <p:nvPr/>
        </p:nvSpPr>
        <p:spPr bwMode="auto">
          <a:xfrm>
            <a:off x="3018565" y="525689"/>
            <a:ext cx="2803532" cy="19257"/>
          </a:xfrm>
          <a:custGeom>
            <a:avLst/>
            <a:gdLst>
              <a:gd name="T0" fmla="*/ 0 w 1208"/>
              <a:gd name="T1" fmla="*/ 12 h 12"/>
              <a:gd name="T2" fmla="*/ 0 w 1208"/>
              <a:gd name="T3" fmla="*/ 0 h 12"/>
              <a:gd name="T4" fmla="*/ 1208 w 1208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08" h="12">
                <a:moveTo>
                  <a:pt x="0" y="12"/>
                </a:moveTo>
                <a:lnTo>
                  <a:pt x="0" y="0"/>
                </a:lnTo>
                <a:lnTo>
                  <a:pt x="1208" y="0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06" name="Rectangle 24"/>
          <p:cNvSpPr>
            <a:spLocks noChangeArrowheads="1"/>
          </p:cNvSpPr>
          <p:nvPr/>
        </p:nvSpPr>
        <p:spPr bwMode="auto">
          <a:xfrm>
            <a:off x="5891721" y="537716"/>
            <a:ext cx="593111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2006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EU155376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Switzerland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007" name="Freeform 25"/>
          <p:cNvSpPr>
            <a:spLocks/>
          </p:cNvSpPr>
          <p:nvPr/>
        </p:nvSpPr>
        <p:spPr bwMode="auto">
          <a:xfrm>
            <a:off x="3018565" y="546550"/>
            <a:ext cx="2866194" cy="19257"/>
          </a:xfrm>
          <a:custGeom>
            <a:avLst/>
            <a:gdLst>
              <a:gd name="T0" fmla="*/ 0 w 1235"/>
              <a:gd name="T1" fmla="*/ 0 h 12"/>
              <a:gd name="T2" fmla="*/ 0 w 1235"/>
              <a:gd name="T3" fmla="*/ 12 h 12"/>
              <a:gd name="T4" fmla="*/ 1235 w 1235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35" h="12">
                <a:moveTo>
                  <a:pt x="0" y="0"/>
                </a:moveTo>
                <a:lnTo>
                  <a:pt x="0" y="12"/>
                </a:lnTo>
                <a:lnTo>
                  <a:pt x="1235" y="12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08" name="Freeform 26"/>
          <p:cNvSpPr>
            <a:spLocks/>
          </p:cNvSpPr>
          <p:nvPr/>
        </p:nvSpPr>
        <p:spPr bwMode="auto">
          <a:xfrm>
            <a:off x="2517270" y="516061"/>
            <a:ext cx="501294" cy="28885"/>
          </a:xfrm>
          <a:custGeom>
            <a:avLst/>
            <a:gdLst>
              <a:gd name="T0" fmla="*/ 0 w 216"/>
              <a:gd name="T1" fmla="*/ 0 h 18"/>
              <a:gd name="T2" fmla="*/ 0 w 216"/>
              <a:gd name="T3" fmla="*/ 18 h 18"/>
              <a:gd name="T4" fmla="*/ 216 w 216"/>
              <a:gd name="T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" h="18">
                <a:moveTo>
                  <a:pt x="0" y="0"/>
                </a:moveTo>
                <a:lnTo>
                  <a:pt x="0" y="18"/>
                </a:lnTo>
                <a:lnTo>
                  <a:pt x="216" y="18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09" name="Freeform 27"/>
          <p:cNvSpPr>
            <a:spLocks/>
          </p:cNvSpPr>
          <p:nvPr/>
        </p:nvSpPr>
        <p:spPr bwMode="auto">
          <a:xfrm>
            <a:off x="2032223" y="432616"/>
            <a:ext cx="485049" cy="81840"/>
          </a:xfrm>
          <a:custGeom>
            <a:avLst/>
            <a:gdLst>
              <a:gd name="T0" fmla="*/ 0 w 209"/>
              <a:gd name="T1" fmla="*/ 0 h 51"/>
              <a:gd name="T2" fmla="*/ 0 w 209"/>
              <a:gd name="T3" fmla="*/ 51 h 51"/>
              <a:gd name="T4" fmla="*/ 209 w 209"/>
              <a:gd name="T5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" h="51">
                <a:moveTo>
                  <a:pt x="0" y="0"/>
                </a:moveTo>
                <a:lnTo>
                  <a:pt x="0" y="51"/>
                </a:lnTo>
                <a:lnTo>
                  <a:pt x="209" y="51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10" name="Freeform 28"/>
          <p:cNvSpPr>
            <a:spLocks/>
          </p:cNvSpPr>
          <p:nvPr/>
        </p:nvSpPr>
        <p:spPr bwMode="auto">
          <a:xfrm>
            <a:off x="1909220" y="431011"/>
            <a:ext cx="123003" cy="86654"/>
          </a:xfrm>
          <a:custGeom>
            <a:avLst/>
            <a:gdLst>
              <a:gd name="T0" fmla="*/ 0 w 53"/>
              <a:gd name="T1" fmla="*/ 54 h 54"/>
              <a:gd name="T2" fmla="*/ 0 w 53"/>
              <a:gd name="T3" fmla="*/ 0 h 54"/>
              <a:gd name="T4" fmla="*/ 53 w 53"/>
              <a:gd name="T5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3" h="54">
                <a:moveTo>
                  <a:pt x="0" y="54"/>
                </a:moveTo>
                <a:lnTo>
                  <a:pt x="0" y="0"/>
                </a:lnTo>
                <a:lnTo>
                  <a:pt x="53" y="0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11" name="Rectangle 29"/>
          <p:cNvSpPr>
            <a:spLocks noChangeArrowheads="1"/>
          </p:cNvSpPr>
          <p:nvPr/>
        </p:nvSpPr>
        <p:spPr bwMode="auto">
          <a:xfrm>
            <a:off x="5703736" y="577833"/>
            <a:ext cx="593111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2003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EU155360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Switzerland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012" name="Freeform 30"/>
          <p:cNvSpPr>
            <a:spLocks/>
          </p:cNvSpPr>
          <p:nvPr/>
        </p:nvSpPr>
        <p:spPr bwMode="auto">
          <a:xfrm>
            <a:off x="1909220" y="519270"/>
            <a:ext cx="3787553" cy="86654"/>
          </a:xfrm>
          <a:custGeom>
            <a:avLst/>
            <a:gdLst>
              <a:gd name="T0" fmla="*/ 0 w 1632"/>
              <a:gd name="T1" fmla="*/ 0 h 54"/>
              <a:gd name="T2" fmla="*/ 0 w 1632"/>
              <a:gd name="T3" fmla="*/ 54 h 54"/>
              <a:gd name="T4" fmla="*/ 1632 w 1632"/>
              <a:gd name="T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32" h="54">
                <a:moveTo>
                  <a:pt x="0" y="0"/>
                </a:moveTo>
                <a:lnTo>
                  <a:pt x="0" y="54"/>
                </a:lnTo>
                <a:lnTo>
                  <a:pt x="1632" y="54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13" name="Freeform 31"/>
          <p:cNvSpPr>
            <a:spLocks/>
          </p:cNvSpPr>
          <p:nvPr/>
        </p:nvSpPr>
        <p:spPr bwMode="auto">
          <a:xfrm>
            <a:off x="1584307" y="519270"/>
            <a:ext cx="324912" cy="121958"/>
          </a:xfrm>
          <a:custGeom>
            <a:avLst/>
            <a:gdLst>
              <a:gd name="T0" fmla="*/ 0 w 140"/>
              <a:gd name="T1" fmla="*/ 76 h 76"/>
              <a:gd name="T2" fmla="*/ 0 w 140"/>
              <a:gd name="T3" fmla="*/ 0 h 76"/>
              <a:gd name="T4" fmla="*/ 140 w 140"/>
              <a:gd name="T5" fmla="*/ 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0" h="76">
                <a:moveTo>
                  <a:pt x="0" y="76"/>
                </a:moveTo>
                <a:lnTo>
                  <a:pt x="0" y="0"/>
                </a:lnTo>
                <a:lnTo>
                  <a:pt x="140" y="0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14" name="Rectangle 32"/>
          <p:cNvSpPr>
            <a:spLocks noChangeArrowheads="1"/>
          </p:cNvSpPr>
          <p:nvPr/>
        </p:nvSpPr>
        <p:spPr bwMode="auto">
          <a:xfrm>
            <a:off x="6202708" y="619556"/>
            <a:ext cx="264496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2011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VN219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015" name="Freeform 33"/>
          <p:cNvSpPr>
            <a:spLocks/>
          </p:cNvSpPr>
          <p:nvPr/>
        </p:nvSpPr>
        <p:spPr bwMode="auto">
          <a:xfrm>
            <a:off x="2909488" y="647647"/>
            <a:ext cx="3286260" cy="19257"/>
          </a:xfrm>
          <a:custGeom>
            <a:avLst/>
            <a:gdLst>
              <a:gd name="T0" fmla="*/ 0 w 1416"/>
              <a:gd name="T1" fmla="*/ 12 h 12"/>
              <a:gd name="T2" fmla="*/ 0 w 1416"/>
              <a:gd name="T3" fmla="*/ 0 h 12"/>
              <a:gd name="T4" fmla="*/ 1416 w 1416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16" h="12">
                <a:moveTo>
                  <a:pt x="0" y="12"/>
                </a:moveTo>
                <a:lnTo>
                  <a:pt x="0" y="0"/>
                </a:lnTo>
                <a:lnTo>
                  <a:pt x="1416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16" name="Rectangle 34"/>
          <p:cNvSpPr>
            <a:spLocks noChangeArrowheads="1"/>
          </p:cNvSpPr>
          <p:nvPr/>
        </p:nvSpPr>
        <p:spPr bwMode="auto">
          <a:xfrm>
            <a:off x="5643636" y="659674"/>
            <a:ext cx="581891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2002 EU256080 Switzerland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017" name="Freeform 35"/>
          <p:cNvSpPr>
            <a:spLocks/>
          </p:cNvSpPr>
          <p:nvPr/>
        </p:nvSpPr>
        <p:spPr bwMode="auto">
          <a:xfrm>
            <a:off x="2909488" y="668508"/>
            <a:ext cx="2717663" cy="19257"/>
          </a:xfrm>
          <a:custGeom>
            <a:avLst/>
            <a:gdLst>
              <a:gd name="T0" fmla="*/ 0 w 1171"/>
              <a:gd name="T1" fmla="*/ 0 h 12"/>
              <a:gd name="T2" fmla="*/ 0 w 1171"/>
              <a:gd name="T3" fmla="*/ 12 h 12"/>
              <a:gd name="T4" fmla="*/ 1171 w 1171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71" h="12">
                <a:moveTo>
                  <a:pt x="0" y="0"/>
                </a:moveTo>
                <a:lnTo>
                  <a:pt x="0" y="12"/>
                </a:lnTo>
                <a:lnTo>
                  <a:pt x="1171" y="12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18" name="Freeform 36"/>
          <p:cNvSpPr>
            <a:spLocks/>
          </p:cNvSpPr>
          <p:nvPr/>
        </p:nvSpPr>
        <p:spPr bwMode="auto">
          <a:xfrm>
            <a:off x="2600820" y="666903"/>
            <a:ext cx="308667" cy="30489"/>
          </a:xfrm>
          <a:custGeom>
            <a:avLst/>
            <a:gdLst>
              <a:gd name="T0" fmla="*/ 0 w 133"/>
              <a:gd name="T1" fmla="*/ 19 h 19"/>
              <a:gd name="T2" fmla="*/ 0 w 133"/>
              <a:gd name="T3" fmla="*/ 0 h 19"/>
              <a:gd name="T4" fmla="*/ 133 w 133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3" h="19">
                <a:moveTo>
                  <a:pt x="0" y="19"/>
                </a:moveTo>
                <a:lnTo>
                  <a:pt x="0" y="0"/>
                </a:lnTo>
                <a:lnTo>
                  <a:pt x="133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19" name="Rectangle 37"/>
          <p:cNvSpPr>
            <a:spLocks noChangeArrowheads="1"/>
          </p:cNvSpPr>
          <p:nvPr/>
        </p:nvSpPr>
        <p:spPr bwMode="auto">
          <a:xfrm>
            <a:off x="6202708" y="699791"/>
            <a:ext cx="264496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2011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VN116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020" name="Freeform 38"/>
          <p:cNvSpPr>
            <a:spLocks/>
          </p:cNvSpPr>
          <p:nvPr/>
        </p:nvSpPr>
        <p:spPr bwMode="auto">
          <a:xfrm>
            <a:off x="2600820" y="698997"/>
            <a:ext cx="3594927" cy="30489"/>
          </a:xfrm>
          <a:custGeom>
            <a:avLst/>
            <a:gdLst>
              <a:gd name="T0" fmla="*/ 0 w 1549"/>
              <a:gd name="T1" fmla="*/ 0 h 19"/>
              <a:gd name="T2" fmla="*/ 0 w 1549"/>
              <a:gd name="T3" fmla="*/ 19 h 19"/>
              <a:gd name="T4" fmla="*/ 1549 w 1549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49" h="19">
                <a:moveTo>
                  <a:pt x="0" y="0"/>
                </a:moveTo>
                <a:lnTo>
                  <a:pt x="0" y="19"/>
                </a:lnTo>
                <a:lnTo>
                  <a:pt x="1549" y="19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21" name="Freeform 39"/>
          <p:cNvSpPr>
            <a:spLocks/>
          </p:cNvSpPr>
          <p:nvPr/>
        </p:nvSpPr>
        <p:spPr bwMode="auto">
          <a:xfrm>
            <a:off x="1595912" y="697392"/>
            <a:ext cx="1004909" cy="67398"/>
          </a:xfrm>
          <a:custGeom>
            <a:avLst/>
            <a:gdLst>
              <a:gd name="T0" fmla="*/ 0 w 433"/>
              <a:gd name="T1" fmla="*/ 42 h 42"/>
              <a:gd name="T2" fmla="*/ 0 w 433"/>
              <a:gd name="T3" fmla="*/ 0 h 42"/>
              <a:gd name="T4" fmla="*/ 433 w 433"/>
              <a:gd name="T5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3" h="42">
                <a:moveTo>
                  <a:pt x="0" y="42"/>
                </a:moveTo>
                <a:lnTo>
                  <a:pt x="0" y="0"/>
                </a:lnTo>
                <a:lnTo>
                  <a:pt x="433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22" name="Rectangle 40"/>
          <p:cNvSpPr>
            <a:spLocks noChangeArrowheads="1"/>
          </p:cNvSpPr>
          <p:nvPr/>
        </p:nvSpPr>
        <p:spPr bwMode="auto">
          <a:xfrm>
            <a:off x="5643575" y="741514"/>
            <a:ext cx="426399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2002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EU155306 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023" name="Freeform 41"/>
          <p:cNvSpPr>
            <a:spLocks/>
          </p:cNvSpPr>
          <p:nvPr/>
        </p:nvSpPr>
        <p:spPr bwMode="auto">
          <a:xfrm>
            <a:off x="2069356" y="769605"/>
            <a:ext cx="3560114" cy="62583"/>
          </a:xfrm>
          <a:custGeom>
            <a:avLst/>
            <a:gdLst>
              <a:gd name="T0" fmla="*/ 0 w 1534"/>
              <a:gd name="T1" fmla="*/ 39 h 39"/>
              <a:gd name="T2" fmla="*/ 0 w 1534"/>
              <a:gd name="T3" fmla="*/ 0 h 39"/>
              <a:gd name="T4" fmla="*/ 1534 w 1534"/>
              <a:gd name="T5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34" h="39">
                <a:moveTo>
                  <a:pt x="0" y="39"/>
                </a:moveTo>
                <a:lnTo>
                  <a:pt x="0" y="0"/>
                </a:lnTo>
                <a:lnTo>
                  <a:pt x="1534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24" name="Rectangle 42"/>
          <p:cNvSpPr>
            <a:spLocks noChangeArrowheads="1"/>
          </p:cNvSpPr>
          <p:nvPr/>
        </p:nvSpPr>
        <p:spPr bwMode="auto">
          <a:xfrm>
            <a:off x="5715641" y="776870"/>
            <a:ext cx="426399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2003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EU482881 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025" name="Freeform 43"/>
          <p:cNvSpPr>
            <a:spLocks/>
          </p:cNvSpPr>
          <p:nvPr/>
        </p:nvSpPr>
        <p:spPr bwMode="auto">
          <a:xfrm>
            <a:off x="3013923" y="809722"/>
            <a:ext cx="2682850" cy="19257"/>
          </a:xfrm>
          <a:custGeom>
            <a:avLst/>
            <a:gdLst>
              <a:gd name="T0" fmla="*/ 0 w 1156"/>
              <a:gd name="T1" fmla="*/ 12 h 12"/>
              <a:gd name="T2" fmla="*/ 0 w 1156"/>
              <a:gd name="T3" fmla="*/ 0 h 12"/>
              <a:gd name="T4" fmla="*/ 1156 w 1156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56" h="12">
                <a:moveTo>
                  <a:pt x="0" y="12"/>
                </a:moveTo>
                <a:lnTo>
                  <a:pt x="0" y="0"/>
                </a:lnTo>
                <a:lnTo>
                  <a:pt x="1156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26" name="Rectangle 44"/>
          <p:cNvSpPr>
            <a:spLocks noChangeArrowheads="1"/>
          </p:cNvSpPr>
          <p:nvPr/>
        </p:nvSpPr>
        <p:spPr bwMode="auto">
          <a:xfrm>
            <a:off x="5703736" y="821749"/>
            <a:ext cx="426399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2003 EU155225 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027" name="Freeform 45"/>
          <p:cNvSpPr>
            <a:spLocks/>
          </p:cNvSpPr>
          <p:nvPr/>
        </p:nvSpPr>
        <p:spPr bwMode="auto">
          <a:xfrm>
            <a:off x="3013923" y="830584"/>
            <a:ext cx="2682850" cy="20861"/>
          </a:xfrm>
          <a:custGeom>
            <a:avLst/>
            <a:gdLst>
              <a:gd name="T0" fmla="*/ 0 w 1156"/>
              <a:gd name="T1" fmla="*/ 0 h 13"/>
              <a:gd name="T2" fmla="*/ 0 w 1156"/>
              <a:gd name="T3" fmla="*/ 13 h 13"/>
              <a:gd name="T4" fmla="*/ 1156 w 1156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56" h="13">
                <a:moveTo>
                  <a:pt x="0" y="0"/>
                </a:moveTo>
                <a:lnTo>
                  <a:pt x="0" y="13"/>
                </a:lnTo>
                <a:lnTo>
                  <a:pt x="1156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28" name="Freeform 46"/>
          <p:cNvSpPr>
            <a:spLocks/>
          </p:cNvSpPr>
          <p:nvPr/>
        </p:nvSpPr>
        <p:spPr bwMode="auto">
          <a:xfrm>
            <a:off x="2691332" y="830584"/>
            <a:ext cx="322593" cy="28885"/>
          </a:xfrm>
          <a:custGeom>
            <a:avLst/>
            <a:gdLst>
              <a:gd name="T0" fmla="*/ 0 w 139"/>
              <a:gd name="T1" fmla="*/ 18 h 18"/>
              <a:gd name="T2" fmla="*/ 0 w 139"/>
              <a:gd name="T3" fmla="*/ 0 h 18"/>
              <a:gd name="T4" fmla="*/ 139 w 139"/>
              <a:gd name="T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9" h="18">
                <a:moveTo>
                  <a:pt x="0" y="18"/>
                </a:moveTo>
                <a:lnTo>
                  <a:pt x="0" y="0"/>
                </a:lnTo>
                <a:lnTo>
                  <a:pt x="139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29" name="Rectangle 47"/>
          <p:cNvSpPr>
            <a:spLocks noChangeArrowheads="1"/>
          </p:cNvSpPr>
          <p:nvPr/>
        </p:nvSpPr>
        <p:spPr bwMode="auto">
          <a:xfrm>
            <a:off x="5891721" y="863472"/>
            <a:ext cx="415178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2006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EU155257USA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030" name="Freeform 48"/>
          <p:cNvSpPr>
            <a:spLocks/>
          </p:cNvSpPr>
          <p:nvPr/>
        </p:nvSpPr>
        <p:spPr bwMode="auto">
          <a:xfrm>
            <a:off x="2691332" y="861073"/>
            <a:ext cx="3193427" cy="30489"/>
          </a:xfrm>
          <a:custGeom>
            <a:avLst/>
            <a:gdLst>
              <a:gd name="T0" fmla="*/ 0 w 1376"/>
              <a:gd name="T1" fmla="*/ 0 h 19"/>
              <a:gd name="T2" fmla="*/ 0 w 1376"/>
              <a:gd name="T3" fmla="*/ 19 h 19"/>
              <a:gd name="T4" fmla="*/ 1376 w 1376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76" h="19">
                <a:moveTo>
                  <a:pt x="0" y="0"/>
                </a:moveTo>
                <a:lnTo>
                  <a:pt x="0" y="19"/>
                </a:lnTo>
                <a:lnTo>
                  <a:pt x="1376" y="19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31" name="Freeform 49"/>
          <p:cNvSpPr>
            <a:spLocks/>
          </p:cNvSpPr>
          <p:nvPr/>
        </p:nvSpPr>
        <p:spPr bwMode="auto">
          <a:xfrm>
            <a:off x="2408194" y="861073"/>
            <a:ext cx="283138" cy="35304"/>
          </a:xfrm>
          <a:custGeom>
            <a:avLst/>
            <a:gdLst>
              <a:gd name="T0" fmla="*/ 0 w 122"/>
              <a:gd name="T1" fmla="*/ 22 h 22"/>
              <a:gd name="T2" fmla="*/ 0 w 122"/>
              <a:gd name="T3" fmla="*/ 0 h 22"/>
              <a:gd name="T4" fmla="*/ 122 w 122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2" h="22">
                <a:moveTo>
                  <a:pt x="0" y="22"/>
                </a:moveTo>
                <a:lnTo>
                  <a:pt x="0" y="0"/>
                </a:lnTo>
                <a:lnTo>
                  <a:pt x="122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32" name="Rectangle 50"/>
          <p:cNvSpPr>
            <a:spLocks noChangeArrowheads="1"/>
          </p:cNvSpPr>
          <p:nvPr/>
        </p:nvSpPr>
        <p:spPr bwMode="auto">
          <a:xfrm>
            <a:off x="5829059" y="903590"/>
            <a:ext cx="593111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2005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EU256078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Switzerland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033" name="Freeform 51"/>
          <p:cNvSpPr>
            <a:spLocks/>
          </p:cNvSpPr>
          <p:nvPr/>
        </p:nvSpPr>
        <p:spPr bwMode="auto">
          <a:xfrm>
            <a:off x="2408194" y="897981"/>
            <a:ext cx="3413904" cy="33698"/>
          </a:xfrm>
          <a:custGeom>
            <a:avLst/>
            <a:gdLst>
              <a:gd name="T0" fmla="*/ 0 w 1471"/>
              <a:gd name="T1" fmla="*/ 0 h 21"/>
              <a:gd name="T2" fmla="*/ 0 w 1471"/>
              <a:gd name="T3" fmla="*/ 21 h 21"/>
              <a:gd name="T4" fmla="*/ 1471 w 1471"/>
              <a:gd name="T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71" h="21">
                <a:moveTo>
                  <a:pt x="0" y="0"/>
                </a:moveTo>
                <a:lnTo>
                  <a:pt x="0" y="21"/>
                </a:lnTo>
                <a:lnTo>
                  <a:pt x="1471" y="21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34" name="Freeform 52"/>
          <p:cNvSpPr>
            <a:spLocks/>
          </p:cNvSpPr>
          <p:nvPr/>
        </p:nvSpPr>
        <p:spPr bwMode="auto">
          <a:xfrm>
            <a:off x="2069356" y="833793"/>
            <a:ext cx="338837" cy="62583"/>
          </a:xfrm>
          <a:custGeom>
            <a:avLst/>
            <a:gdLst>
              <a:gd name="T0" fmla="*/ 0 w 146"/>
              <a:gd name="T1" fmla="*/ 0 h 39"/>
              <a:gd name="T2" fmla="*/ 0 w 146"/>
              <a:gd name="T3" fmla="*/ 39 h 39"/>
              <a:gd name="T4" fmla="*/ 146 w 146"/>
              <a:gd name="T5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6" h="39">
                <a:moveTo>
                  <a:pt x="0" y="0"/>
                </a:moveTo>
                <a:lnTo>
                  <a:pt x="0" y="39"/>
                </a:lnTo>
                <a:lnTo>
                  <a:pt x="146" y="39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35" name="Freeform 53"/>
          <p:cNvSpPr>
            <a:spLocks/>
          </p:cNvSpPr>
          <p:nvPr/>
        </p:nvSpPr>
        <p:spPr bwMode="auto">
          <a:xfrm>
            <a:off x="1595912" y="766395"/>
            <a:ext cx="473444" cy="67398"/>
          </a:xfrm>
          <a:custGeom>
            <a:avLst/>
            <a:gdLst>
              <a:gd name="T0" fmla="*/ 0 w 204"/>
              <a:gd name="T1" fmla="*/ 0 h 42"/>
              <a:gd name="T2" fmla="*/ 0 w 204"/>
              <a:gd name="T3" fmla="*/ 42 h 42"/>
              <a:gd name="T4" fmla="*/ 204 w 204"/>
              <a:gd name="T5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4" h="42">
                <a:moveTo>
                  <a:pt x="0" y="0"/>
                </a:moveTo>
                <a:lnTo>
                  <a:pt x="0" y="42"/>
                </a:lnTo>
                <a:lnTo>
                  <a:pt x="204" y="42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36" name="Freeform 54"/>
          <p:cNvSpPr>
            <a:spLocks/>
          </p:cNvSpPr>
          <p:nvPr/>
        </p:nvSpPr>
        <p:spPr bwMode="auto">
          <a:xfrm>
            <a:off x="1584307" y="642832"/>
            <a:ext cx="11605" cy="121958"/>
          </a:xfrm>
          <a:custGeom>
            <a:avLst/>
            <a:gdLst>
              <a:gd name="T0" fmla="*/ 0 w 5"/>
              <a:gd name="T1" fmla="*/ 0 h 76"/>
              <a:gd name="T2" fmla="*/ 0 w 5"/>
              <a:gd name="T3" fmla="*/ 76 h 76"/>
              <a:gd name="T4" fmla="*/ 5 w 5"/>
              <a:gd name="T5" fmla="*/ 7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76">
                <a:moveTo>
                  <a:pt x="0" y="0"/>
                </a:moveTo>
                <a:lnTo>
                  <a:pt x="0" y="76"/>
                </a:lnTo>
                <a:lnTo>
                  <a:pt x="5" y="76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37" name="Freeform 55"/>
          <p:cNvSpPr>
            <a:spLocks/>
          </p:cNvSpPr>
          <p:nvPr/>
        </p:nvSpPr>
        <p:spPr bwMode="auto">
          <a:xfrm>
            <a:off x="1352227" y="642832"/>
            <a:ext cx="232080" cy="357850"/>
          </a:xfrm>
          <a:custGeom>
            <a:avLst/>
            <a:gdLst>
              <a:gd name="T0" fmla="*/ 0 w 100"/>
              <a:gd name="T1" fmla="*/ 223 h 223"/>
              <a:gd name="T2" fmla="*/ 0 w 100"/>
              <a:gd name="T3" fmla="*/ 0 h 223"/>
              <a:gd name="T4" fmla="*/ 100 w 100"/>
              <a:gd name="T5" fmla="*/ 0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" h="223">
                <a:moveTo>
                  <a:pt x="0" y="223"/>
                </a:moveTo>
                <a:lnTo>
                  <a:pt x="0" y="0"/>
                </a:lnTo>
                <a:lnTo>
                  <a:pt x="100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38" name="Rectangle 56"/>
          <p:cNvSpPr>
            <a:spLocks noChangeArrowheads="1"/>
          </p:cNvSpPr>
          <p:nvPr/>
        </p:nvSpPr>
        <p:spPr bwMode="auto">
          <a:xfrm>
            <a:off x="5668923" y="945312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2001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EU155303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039" name="Freeform 57"/>
          <p:cNvSpPr>
            <a:spLocks/>
          </p:cNvSpPr>
          <p:nvPr/>
        </p:nvSpPr>
        <p:spPr bwMode="auto">
          <a:xfrm>
            <a:off x="2937337" y="973402"/>
            <a:ext cx="2724625" cy="19257"/>
          </a:xfrm>
          <a:custGeom>
            <a:avLst/>
            <a:gdLst>
              <a:gd name="T0" fmla="*/ 0 w 1174"/>
              <a:gd name="T1" fmla="*/ 12 h 12"/>
              <a:gd name="T2" fmla="*/ 0 w 1174"/>
              <a:gd name="T3" fmla="*/ 0 h 12"/>
              <a:gd name="T4" fmla="*/ 1174 w 1174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74" h="12">
                <a:moveTo>
                  <a:pt x="0" y="12"/>
                </a:moveTo>
                <a:lnTo>
                  <a:pt x="0" y="0"/>
                </a:lnTo>
                <a:lnTo>
                  <a:pt x="1174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40" name="Rectangle 58"/>
          <p:cNvSpPr>
            <a:spLocks noChangeArrowheads="1"/>
          </p:cNvSpPr>
          <p:nvPr/>
        </p:nvSpPr>
        <p:spPr bwMode="auto">
          <a:xfrm>
            <a:off x="5668923" y="985430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2001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EU155279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041" name="Freeform 59"/>
          <p:cNvSpPr>
            <a:spLocks/>
          </p:cNvSpPr>
          <p:nvPr/>
        </p:nvSpPr>
        <p:spPr bwMode="auto">
          <a:xfrm>
            <a:off x="2937337" y="994264"/>
            <a:ext cx="2724625" cy="19257"/>
          </a:xfrm>
          <a:custGeom>
            <a:avLst/>
            <a:gdLst>
              <a:gd name="T0" fmla="*/ 0 w 1174"/>
              <a:gd name="T1" fmla="*/ 0 h 12"/>
              <a:gd name="T2" fmla="*/ 0 w 1174"/>
              <a:gd name="T3" fmla="*/ 12 h 12"/>
              <a:gd name="T4" fmla="*/ 1174 w 1174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74" h="12">
                <a:moveTo>
                  <a:pt x="0" y="0"/>
                </a:moveTo>
                <a:lnTo>
                  <a:pt x="0" y="12"/>
                </a:lnTo>
                <a:lnTo>
                  <a:pt x="1174" y="1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42" name="Freeform 60"/>
          <p:cNvSpPr>
            <a:spLocks/>
          </p:cNvSpPr>
          <p:nvPr/>
        </p:nvSpPr>
        <p:spPr bwMode="auto">
          <a:xfrm>
            <a:off x="2642594" y="992659"/>
            <a:ext cx="294743" cy="30489"/>
          </a:xfrm>
          <a:custGeom>
            <a:avLst/>
            <a:gdLst>
              <a:gd name="T0" fmla="*/ 0 w 127"/>
              <a:gd name="T1" fmla="*/ 19 h 19"/>
              <a:gd name="T2" fmla="*/ 0 w 127"/>
              <a:gd name="T3" fmla="*/ 0 h 19"/>
              <a:gd name="T4" fmla="*/ 127 w 127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7" h="19">
                <a:moveTo>
                  <a:pt x="0" y="19"/>
                </a:moveTo>
                <a:lnTo>
                  <a:pt x="0" y="0"/>
                </a:lnTo>
                <a:lnTo>
                  <a:pt x="127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43" name="Rectangle 61"/>
          <p:cNvSpPr>
            <a:spLocks noChangeArrowheads="1"/>
          </p:cNvSpPr>
          <p:nvPr/>
        </p:nvSpPr>
        <p:spPr bwMode="auto">
          <a:xfrm>
            <a:off x="5886512" y="1025548"/>
            <a:ext cx="593111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2006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EU255960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Switzerland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044" name="Freeform 62"/>
          <p:cNvSpPr>
            <a:spLocks/>
          </p:cNvSpPr>
          <p:nvPr/>
        </p:nvSpPr>
        <p:spPr bwMode="auto">
          <a:xfrm>
            <a:off x="2642594" y="1024753"/>
            <a:ext cx="3246120" cy="28885"/>
          </a:xfrm>
          <a:custGeom>
            <a:avLst/>
            <a:gdLst>
              <a:gd name="T0" fmla="*/ 0 w 1437"/>
              <a:gd name="T1" fmla="*/ 0 h 18"/>
              <a:gd name="T2" fmla="*/ 0 w 1437"/>
              <a:gd name="T3" fmla="*/ 18 h 18"/>
              <a:gd name="T4" fmla="*/ 1437 w 1437"/>
              <a:gd name="T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37" h="18">
                <a:moveTo>
                  <a:pt x="0" y="0"/>
                </a:moveTo>
                <a:lnTo>
                  <a:pt x="0" y="18"/>
                </a:lnTo>
                <a:lnTo>
                  <a:pt x="1437" y="18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45" name="Freeform 63"/>
          <p:cNvSpPr>
            <a:spLocks/>
          </p:cNvSpPr>
          <p:nvPr/>
        </p:nvSpPr>
        <p:spPr bwMode="auto">
          <a:xfrm>
            <a:off x="2454610" y="1023149"/>
            <a:ext cx="187986" cy="35304"/>
          </a:xfrm>
          <a:custGeom>
            <a:avLst/>
            <a:gdLst>
              <a:gd name="T0" fmla="*/ 0 w 81"/>
              <a:gd name="T1" fmla="*/ 22 h 22"/>
              <a:gd name="T2" fmla="*/ 0 w 81"/>
              <a:gd name="T3" fmla="*/ 0 h 22"/>
              <a:gd name="T4" fmla="*/ 81 w 81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1" h="22">
                <a:moveTo>
                  <a:pt x="0" y="22"/>
                </a:moveTo>
                <a:lnTo>
                  <a:pt x="0" y="0"/>
                </a:lnTo>
                <a:lnTo>
                  <a:pt x="81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46" name="Rectangle 64"/>
          <p:cNvSpPr>
            <a:spLocks noChangeArrowheads="1"/>
          </p:cNvSpPr>
          <p:nvPr/>
        </p:nvSpPr>
        <p:spPr bwMode="auto">
          <a:xfrm>
            <a:off x="4981578" y="1067270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1992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EU155335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047" name="Freeform 65"/>
          <p:cNvSpPr>
            <a:spLocks/>
          </p:cNvSpPr>
          <p:nvPr/>
        </p:nvSpPr>
        <p:spPr bwMode="auto">
          <a:xfrm>
            <a:off x="2454610" y="1060057"/>
            <a:ext cx="2523744" cy="35304"/>
          </a:xfrm>
          <a:custGeom>
            <a:avLst/>
            <a:gdLst>
              <a:gd name="T0" fmla="*/ 0 w 1138"/>
              <a:gd name="T1" fmla="*/ 0 h 22"/>
              <a:gd name="T2" fmla="*/ 0 w 1138"/>
              <a:gd name="T3" fmla="*/ 22 h 22"/>
              <a:gd name="T4" fmla="*/ 1138 w 1138"/>
              <a:gd name="T5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38" h="22">
                <a:moveTo>
                  <a:pt x="0" y="0"/>
                </a:moveTo>
                <a:lnTo>
                  <a:pt x="0" y="22"/>
                </a:lnTo>
                <a:lnTo>
                  <a:pt x="1138" y="2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48" name="Freeform 66"/>
          <p:cNvSpPr>
            <a:spLocks/>
          </p:cNvSpPr>
          <p:nvPr/>
        </p:nvSpPr>
        <p:spPr bwMode="auto">
          <a:xfrm>
            <a:off x="1528608" y="1060057"/>
            <a:ext cx="926001" cy="81840"/>
          </a:xfrm>
          <a:custGeom>
            <a:avLst/>
            <a:gdLst>
              <a:gd name="T0" fmla="*/ 0 w 399"/>
              <a:gd name="T1" fmla="*/ 51 h 51"/>
              <a:gd name="T2" fmla="*/ 0 w 399"/>
              <a:gd name="T3" fmla="*/ 0 h 51"/>
              <a:gd name="T4" fmla="*/ 399 w 399"/>
              <a:gd name="T5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9" h="51">
                <a:moveTo>
                  <a:pt x="0" y="51"/>
                </a:moveTo>
                <a:lnTo>
                  <a:pt x="0" y="0"/>
                </a:lnTo>
                <a:lnTo>
                  <a:pt x="399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49" name="Rectangle 67"/>
          <p:cNvSpPr>
            <a:spLocks noChangeArrowheads="1"/>
          </p:cNvSpPr>
          <p:nvPr/>
        </p:nvSpPr>
        <p:spPr bwMode="auto">
          <a:xfrm>
            <a:off x="5633776" y="1107387"/>
            <a:ext cx="593111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2002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EU256081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Switzerland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050" name="Freeform 68"/>
          <p:cNvSpPr>
            <a:spLocks/>
          </p:cNvSpPr>
          <p:nvPr/>
        </p:nvSpPr>
        <p:spPr bwMode="auto">
          <a:xfrm>
            <a:off x="2087922" y="1135478"/>
            <a:ext cx="3538728" cy="88259"/>
          </a:xfrm>
          <a:custGeom>
            <a:avLst/>
            <a:gdLst>
              <a:gd name="T0" fmla="*/ 0 w 1568"/>
              <a:gd name="T1" fmla="*/ 55 h 55"/>
              <a:gd name="T2" fmla="*/ 0 w 1568"/>
              <a:gd name="T3" fmla="*/ 0 h 55"/>
              <a:gd name="T4" fmla="*/ 1568 w 1568"/>
              <a:gd name="T5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68" h="55">
                <a:moveTo>
                  <a:pt x="0" y="55"/>
                </a:moveTo>
                <a:lnTo>
                  <a:pt x="0" y="0"/>
                </a:lnTo>
                <a:lnTo>
                  <a:pt x="1568" y="0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51" name="Rectangle 69"/>
          <p:cNvSpPr>
            <a:spLocks noChangeArrowheads="1"/>
          </p:cNvSpPr>
          <p:nvPr/>
        </p:nvSpPr>
        <p:spPr bwMode="auto">
          <a:xfrm>
            <a:off x="5694904" y="1147506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2003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EU256066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052" name="Freeform 70"/>
          <p:cNvSpPr>
            <a:spLocks/>
          </p:cNvSpPr>
          <p:nvPr/>
        </p:nvSpPr>
        <p:spPr bwMode="auto">
          <a:xfrm>
            <a:off x="2916449" y="1177201"/>
            <a:ext cx="2779776" cy="19257"/>
          </a:xfrm>
          <a:custGeom>
            <a:avLst/>
            <a:gdLst>
              <a:gd name="T0" fmla="*/ 0 w 1238"/>
              <a:gd name="T1" fmla="*/ 12 h 12"/>
              <a:gd name="T2" fmla="*/ 0 w 1238"/>
              <a:gd name="T3" fmla="*/ 0 h 12"/>
              <a:gd name="T4" fmla="*/ 1238 w 1238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38" h="12">
                <a:moveTo>
                  <a:pt x="0" y="12"/>
                </a:moveTo>
                <a:lnTo>
                  <a:pt x="0" y="0"/>
                </a:lnTo>
                <a:lnTo>
                  <a:pt x="1238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53" name="Rectangle 71"/>
          <p:cNvSpPr>
            <a:spLocks noChangeArrowheads="1"/>
          </p:cNvSpPr>
          <p:nvPr/>
        </p:nvSpPr>
        <p:spPr bwMode="auto">
          <a:xfrm>
            <a:off x="5756032" y="1189228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2004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EU155221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054" name="Freeform 72"/>
          <p:cNvSpPr>
            <a:spLocks/>
          </p:cNvSpPr>
          <p:nvPr/>
        </p:nvSpPr>
        <p:spPr bwMode="auto">
          <a:xfrm>
            <a:off x="2916449" y="1198062"/>
            <a:ext cx="2834640" cy="19257"/>
          </a:xfrm>
          <a:custGeom>
            <a:avLst/>
            <a:gdLst>
              <a:gd name="T0" fmla="*/ 0 w 1265"/>
              <a:gd name="T1" fmla="*/ 0 h 12"/>
              <a:gd name="T2" fmla="*/ 0 w 1265"/>
              <a:gd name="T3" fmla="*/ 12 h 12"/>
              <a:gd name="T4" fmla="*/ 1265 w 1265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65" h="12">
                <a:moveTo>
                  <a:pt x="0" y="0"/>
                </a:moveTo>
                <a:lnTo>
                  <a:pt x="0" y="12"/>
                </a:lnTo>
                <a:lnTo>
                  <a:pt x="1265" y="1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55" name="Freeform 73"/>
          <p:cNvSpPr>
            <a:spLocks/>
          </p:cNvSpPr>
          <p:nvPr/>
        </p:nvSpPr>
        <p:spPr bwMode="auto">
          <a:xfrm>
            <a:off x="2596178" y="1196457"/>
            <a:ext cx="320271" cy="30489"/>
          </a:xfrm>
          <a:custGeom>
            <a:avLst/>
            <a:gdLst>
              <a:gd name="T0" fmla="*/ 0 w 138"/>
              <a:gd name="T1" fmla="*/ 19 h 19"/>
              <a:gd name="T2" fmla="*/ 0 w 138"/>
              <a:gd name="T3" fmla="*/ 0 h 19"/>
              <a:gd name="T4" fmla="*/ 138 w 138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8" h="19">
                <a:moveTo>
                  <a:pt x="0" y="19"/>
                </a:moveTo>
                <a:lnTo>
                  <a:pt x="0" y="0"/>
                </a:lnTo>
                <a:lnTo>
                  <a:pt x="138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56" name="Rectangle 74"/>
          <p:cNvSpPr>
            <a:spLocks noChangeArrowheads="1"/>
          </p:cNvSpPr>
          <p:nvPr/>
        </p:nvSpPr>
        <p:spPr bwMode="auto">
          <a:xfrm>
            <a:off x="5633776" y="1229345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2002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EU155307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057" name="Freeform 75"/>
          <p:cNvSpPr>
            <a:spLocks/>
          </p:cNvSpPr>
          <p:nvPr/>
        </p:nvSpPr>
        <p:spPr bwMode="auto">
          <a:xfrm>
            <a:off x="2596178" y="1228552"/>
            <a:ext cx="3035808" cy="28885"/>
          </a:xfrm>
          <a:custGeom>
            <a:avLst/>
            <a:gdLst>
              <a:gd name="T0" fmla="*/ 0 w 1349"/>
              <a:gd name="T1" fmla="*/ 0 h 18"/>
              <a:gd name="T2" fmla="*/ 0 w 1349"/>
              <a:gd name="T3" fmla="*/ 18 h 18"/>
              <a:gd name="T4" fmla="*/ 1349 w 1349"/>
              <a:gd name="T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49" h="18">
                <a:moveTo>
                  <a:pt x="0" y="0"/>
                </a:moveTo>
                <a:lnTo>
                  <a:pt x="0" y="18"/>
                </a:lnTo>
                <a:lnTo>
                  <a:pt x="1349" y="18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58" name="Freeform 76"/>
          <p:cNvSpPr>
            <a:spLocks/>
          </p:cNvSpPr>
          <p:nvPr/>
        </p:nvSpPr>
        <p:spPr bwMode="auto">
          <a:xfrm>
            <a:off x="2261983" y="1226946"/>
            <a:ext cx="334196" cy="86654"/>
          </a:xfrm>
          <a:custGeom>
            <a:avLst/>
            <a:gdLst>
              <a:gd name="T0" fmla="*/ 0 w 144"/>
              <a:gd name="T1" fmla="*/ 54 h 54"/>
              <a:gd name="T2" fmla="*/ 0 w 144"/>
              <a:gd name="T3" fmla="*/ 0 h 54"/>
              <a:gd name="T4" fmla="*/ 144 w 144"/>
              <a:gd name="T5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4" h="54">
                <a:moveTo>
                  <a:pt x="0" y="54"/>
                </a:moveTo>
                <a:lnTo>
                  <a:pt x="0" y="0"/>
                </a:lnTo>
                <a:lnTo>
                  <a:pt x="144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59" name="Rectangle 77"/>
          <p:cNvSpPr>
            <a:spLocks noChangeArrowheads="1"/>
          </p:cNvSpPr>
          <p:nvPr/>
        </p:nvSpPr>
        <p:spPr bwMode="auto">
          <a:xfrm>
            <a:off x="5694904" y="1269464"/>
            <a:ext cx="593111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2003</a:t>
            </a:r>
            <a:r>
              <a:rPr lang="en-US" sz="400" dirty="0">
                <a:cs typeface="Arial" pitchFamily="34" charset="0"/>
              </a:rPr>
              <a:t> </a:t>
            </a:r>
            <a:r>
              <a:rPr lang="en-US" sz="400" dirty="0" smtClean="0">
                <a:cs typeface="Arial" pitchFamily="34" charset="0"/>
              </a:rPr>
              <a:t>EU256085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Switzerland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060" name="Freeform 78"/>
          <p:cNvSpPr>
            <a:spLocks/>
          </p:cNvSpPr>
          <p:nvPr/>
        </p:nvSpPr>
        <p:spPr bwMode="auto">
          <a:xfrm>
            <a:off x="2818976" y="1299159"/>
            <a:ext cx="2871216" cy="44932"/>
          </a:xfrm>
          <a:custGeom>
            <a:avLst/>
            <a:gdLst>
              <a:gd name="T0" fmla="*/ 0 w 1280"/>
              <a:gd name="T1" fmla="*/ 28 h 28"/>
              <a:gd name="T2" fmla="*/ 0 w 1280"/>
              <a:gd name="T3" fmla="*/ 0 h 28"/>
              <a:gd name="T4" fmla="*/ 1280 w 1280"/>
              <a:gd name="T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80" h="28">
                <a:moveTo>
                  <a:pt x="0" y="28"/>
                </a:moveTo>
                <a:lnTo>
                  <a:pt x="0" y="0"/>
                </a:lnTo>
                <a:lnTo>
                  <a:pt x="1280" y="0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61" name="Rectangle 79"/>
          <p:cNvSpPr>
            <a:spLocks noChangeArrowheads="1"/>
          </p:cNvSpPr>
          <p:nvPr/>
        </p:nvSpPr>
        <p:spPr bwMode="auto">
          <a:xfrm>
            <a:off x="5633776" y="1311186"/>
            <a:ext cx="593111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2002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EU155367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Switzerland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062" name="Freeform 80"/>
          <p:cNvSpPr>
            <a:spLocks/>
          </p:cNvSpPr>
          <p:nvPr/>
        </p:nvSpPr>
        <p:spPr bwMode="auto">
          <a:xfrm>
            <a:off x="3406140" y="1339276"/>
            <a:ext cx="2221992" cy="19257"/>
          </a:xfrm>
          <a:custGeom>
            <a:avLst/>
            <a:gdLst>
              <a:gd name="T0" fmla="*/ 0 w 1000"/>
              <a:gd name="T1" fmla="*/ 12 h 12"/>
              <a:gd name="T2" fmla="*/ 0 w 1000"/>
              <a:gd name="T3" fmla="*/ 0 h 12"/>
              <a:gd name="T4" fmla="*/ 1000 w 1000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2">
                <a:moveTo>
                  <a:pt x="0" y="12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63" name="Rectangle 81"/>
          <p:cNvSpPr>
            <a:spLocks noChangeArrowheads="1"/>
          </p:cNvSpPr>
          <p:nvPr/>
        </p:nvSpPr>
        <p:spPr bwMode="auto">
          <a:xfrm>
            <a:off x="5886452" y="1351303"/>
            <a:ext cx="593111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2006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EU155365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Switzerland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064" name="Freeform 82"/>
          <p:cNvSpPr>
            <a:spLocks/>
          </p:cNvSpPr>
          <p:nvPr/>
        </p:nvSpPr>
        <p:spPr bwMode="auto">
          <a:xfrm>
            <a:off x="3406140" y="1360138"/>
            <a:ext cx="2478024" cy="19257"/>
          </a:xfrm>
          <a:custGeom>
            <a:avLst/>
            <a:gdLst>
              <a:gd name="T0" fmla="*/ 0 w 1108"/>
              <a:gd name="T1" fmla="*/ 0 h 12"/>
              <a:gd name="T2" fmla="*/ 0 w 1108"/>
              <a:gd name="T3" fmla="*/ 12 h 12"/>
              <a:gd name="T4" fmla="*/ 1108 w 1108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08" h="12">
                <a:moveTo>
                  <a:pt x="0" y="0"/>
                </a:moveTo>
                <a:lnTo>
                  <a:pt x="0" y="12"/>
                </a:lnTo>
                <a:lnTo>
                  <a:pt x="1108" y="12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65" name="Freeform 83"/>
          <p:cNvSpPr>
            <a:spLocks/>
          </p:cNvSpPr>
          <p:nvPr/>
        </p:nvSpPr>
        <p:spPr bwMode="auto">
          <a:xfrm>
            <a:off x="2993036" y="1360138"/>
            <a:ext cx="413104" cy="28885"/>
          </a:xfrm>
          <a:custGeom>
            <a:avLst/>
            <a:gdLst>
              <a:gd name="T0" fmla="*/ 0 w 178"/>
              <a:gd name="T1" fmla="*/ 18 h 18"/>
              <a:gd name="T2" fmla="*/ 0 w 178"/>
              <a:gd name="T3" fmla="*/ 0 h 18"/>
              <a:gd name="T4" fmla="*/ 178 w 178"/>
              <a:gd name="T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8" h="18">
                <a:moveTo>
                  <a:pt x="0" y="18"/>
                </a:moveTo>
                <a:lnTo>
                  <a:pt x="0" y="0"/>
                </a:lnTo>
                <a:lnTo>
                  <a:pt x="178" y="0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66" name="Rectangle 84"/>
          <p:cNvSpPr>
            <a:spLocks noChangeArrowheads="1"/>
          </p:cNvSpPr>
          <p:nvPr/>
        </p:nvSpPr>
        <p:spPr bwMode="auto">
          <a:xfrm>
            <a:off x="5633776" y="1393026"/>
            <a:ext cx="593111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2002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EU529682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Switzerland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067" name="Freeform 85"/>
          <p:cNvSpPr>
            <a:spLocks/>
          </p:cNvSpPr>
          <p:nvPr/>
        </p:nvSpPr>
        <p:spPr bwMode="auto">
          <a:xfrm>
            <a:off x="2993036" y="1390627"/>
            <a:ext cx="2633472" cy="30489"/>
          </a:xfrm>
          <a:custGeom>
            <a:avLst/>
            <a:gdLst>
              <a:gd name="T0" fmla="*/ 0 w 1178"/>
              <a:gd name="T1" fmla="*/ 0 h 19"/>
              <a:gd name="T2" fmla="*/ 0 w 1178"/>
              <a:gd name="T3" fmla="*/ 19 h 19"/>
              <a:gd name="T4" fmla="*/ 1178 w 1178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78" h="19">
                <a:moveTo>
                  <a:pt x="0" y="0"/>
                </a:moveTo>
                <a:lnTo>
                  <a:pt x="0" y="19"/>
                </a:lnTo>
                <a:lnTo>
                  <a:pt x="1178" y="19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68" name="Freeform 86"/>
          <p:cNvSpPr>
            <a:spLocks/>
          </p:cNvSpPr>
          <p:nvPr/>
        </p:nvSpPr>
        <p:spPr bwMode="auto">
          <a:xfrm>
            <a:off x="2818976" y="1345695"/>
            <a:ext cx="174061" cy="44932"/>
          </a:xfrm>
          <a:custGeom>
            <a:avLst/>
            <a:gdLst>
              <a:gd name="T0" fmla="*/ 0 w 75"/>
              <a:gd name="T1" fmla="*/ 0 h 28"/>
              <a:gd name="T2" fmla="*/ 0 w 75"/>
              <a:gd name="T3" fmla="*/ 28 h 28"/>
              <a:gd name="T4" fmla="*/ 75 w 75"/>
              <a:gd name="T5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5" h="28">
                <a:moveTo>
                  <a:pt x="0" y="0"/>
                </a:moveTo>
                <a:lnTo>
                  <a:pt x="0" y="28"/>
                </a:lnTo>
                <a:lnTo>
                  <a:pt x="75" y="28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69" name="Freeform 87"/>
          <p:cNvSpPr>
            <a:spLocks/>
          </p:cNvSpPr>
          <p:nvPr/>
        </p:nvSpPr>
        <p:spPr bwMode="auto">
          <a:xfrm>
            <a:off x="2635633" y="1344091"/>
            <a:ext cx="183344" cy="57770"/>
          </a:xfrm>
          <a:custGeom>
            <a:avLst/>
            <a:gdLst>
              <a:gd name="T0" fmla="*/ 0 w 79"/>
              <a:gd name="T1" fmla="*/ 36 h 36"/>
              <a:gd name="T2" fmla="*/ 0 w 79"/>
              <a:gd name="T3" fmla="*/ 0 h 36"/>
              <a:gd name="T4" fmla="*/ 79 w 79"/>
              <a:gd name="T5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9" h="36">
                <a:moveTo>
                  <a:pt x="0" y="36"/>
                </a:moveTo>
                <a:lnTo>
                  <a:pt x="0" y="0"/>
                </a:lnTo>
                <a:lnTo>
                  <a:pt x="79" y="0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70" name="Rectangle 88"/>
          <p:cNvSpPr>
            <a:spLocks noChangeArrowheads="1"/>
          </p:cNvSpPr>
          <p:nvPr/>
        </p:nvSpPr>
        <p:spPr bwMode="auto">
          <a:xfrm>
            <a:off x="5827208" y="1433144"/>
            <a:ext cx="593111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2005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EU256077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Switzerland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071" name="Freeform 89"/>
          <p:cNvSpPr>
            <a:spLocks/>
          </p:cNvSpPr>
          <p:nvPr/>
        </p:nvSpPr>
        <p:spPr bwMode="auto">
          <a:xfrm>
            <a:off x="2635633" y="1403464"/>
            <a:ext cx="3191256" cy="57770"/>
          </a:xfrm>
          <a:custGeom>
            <a:avLst/>
            <a:gdLst>
              <a:gd name="T0" fmla="*/ 0 w 1413"/>
              <a:gd name="T1" fmla="*/ 0 h 36"/>
              <a:gd name="T2" fmla="*/ 0 w 1413"/>
              <a:gd name="T3" fmla="*/ 36 h 36"/>
              <a:gd name="T4" fmla="*/ 1413 w 1413"/>
              <a:gd name="T5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13" h="36">
                <a:moveTo>
                  <a:pt x="0" y="0"/>
                </a:moveTo>
                <a:lnTo>
                  <a:pt x="0" y="36"/>
                </a:lnTo>
                <a:lnTo>
                  <a:pt x="1413" y="36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72" name="Freeform 90"/>
          <p:cNvSpPr>
            <a:spLocks/>
          </p:cNvSpPr>
          <p:nvPr/>
        </p:nvSpPr>
        <p:spPr bwMode="auto">
          <a:xfrm>
            <a:off x="2261983" y="1315206"/>
            <a:ext cx="373650" cy="88259"/>
          </a:xfrm>
          <a:custGeom>
            <a:avLst/>
            <a:gdLst>
              <a:gd name="T0" fmla="*/ 0 w 161"/>
              <a:gd name="T1" fmla="*/ 0 h 55"/>
              <a:gd name="T2" fmla="*/ 0 w 161"/>
              <a:gd name="T3" fmla="*/ 55 h 55"/>
              <a:gd name="T4" fmla="*/ 161 w 161"/>
              <a:gd name="T5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1" h="55">
                <a:moveTo>
                  <a:pt x="0" y="0"/>
                </a:moveTo>
                <a:lnTo>
                  <a:pt x="0" y="55"/>
                </a:lnTo>
                <a:lnTo>
                  <a:pt x="161" y="55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73" name="Freeform 91"/>
          <p:cNvSpPr>
            <a:spLocks/>
          </p:cNvSpPr>
          <p:nvPr/>
        </p:nvSpPr>
        <p:spPr bwMode="auto">
          <a:xfrm>
            <a:off x="2087922" y="1225342"/>
            <a:ext cx="174061" cy="89864"/>
          </a:xfrm>
          <a:custGeom>
            <a:avLst/>
            <a:gdLst>
              <a:gd name="T0" fmla="*/ 0 w 75"/>
              <a:gd name="T1" fmla="*/ 0 h 56"/>
              <a:gd name="T2" fmla="*/ 0 w 75"/>
              <a:gd name="T3" fmla="*/ 56 h 56"/>
              <a:gd name="T4" fmla="*/ 75 w 75"/>
              <a:gd name="T5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5" h="56">
                <a:moveTo>
                  <a:pt x="0" y="0"/>
                </a:moveTo>
                <a:lnTo>
                  <a:pt x="0" y="56"/>
                </a:lnTo>
                <a:lnTo>
                  <a:pt x="75" y="56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74" name="Freeform 92"/>
          <p:cNvSpPr>
            <a:spLocks/>
          </p:cNvSpPr>
          <p:nvPr/>
        </p:nvSpPr>
        <p:spPr bwMode="auto">
          <a:xfrm>
            <a:off x="1528608" y="1143501"/>
            <a:ext cx="559314" cy="81840"/>
          </a:xfrm>
          <a:custGeom>
            <a:avLst/>
            <a:gdLst>
              <a:gd name="T0" fmla="*/ 0 w 241"/>
              <a:gd name="T1" fmla="*/ 0 h 51"/>
              <a:gd name="T2" fmla="*/ 0 w 241"/>
              <a:gd name="T3" fmla="*/ 51 h 51"/>
              <a:gd name="T4" fmla="*/ 241 w 241"/>
              <a:gd name="T5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1" h="51">
                <a:moveTo>
                  <a:pt x="0" y="0"/>
                </a:moveTo>
                <a:lnTo>
                  <a:pt x="0" y="51"/>
                </a:lnTo>
                <a:lnTo>
                  <a:pt x="241" y="51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75" name="Rectangle 93"/>
          <p:cNvSpPr>
            <a:spLocks noChangeArrowheads="1"/>
          </p:cNvSpPr>
          <p:nvPr/>
        </p:nvSpPr>
        <p:spPr bwMode="auto">
          <a:xfrm>
            <a:off x="5887079" y="1473261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2006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EU482886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076" name="Freeform 94"/>
          <p:cNvSpPr>
            <a:spLocks/>
          </p:cNvSpPr>
          <p:nvPr/>
        </p:nvSpPr>
        <p:spPr bwMode="auto">
          <a:xfrm>
            <a:off x="2851466" y="1501352"/>
            <a:ext cx="3028650" cy="20861"/>
          </a:xfrm>
          <a:custGeom>
            <a:avLst/>
            <a:gdLst>
              <a:gd name="T0" fmla="*/ 0 w 1305"/>
              <a:gd name="T1" fmla="*/ 13 h 13"/>
              <a:gd name="T2" fmla="*/ 0 w 1305"/>
              <a:gd name="T3" fmla="*/ 0 h 13"/>
              <a:gd name="T4" fmla="*/ 1305 w 1305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05" h="13">
                <a:moveTo>
                  <a:pt x="0" y="13"/>
                </a:moveTo>
                <a:lnTo>
                  <a:pt x="0" y="0"/>
                </a:lnTo>
                <a:lnTo>
                  <a:pt x="1305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77" name="Rectangle 95"/>
          <p:cNvSpPr>
            <a:spLocks noChangeArrowheads="1"/>
          </p:cNvSpPr>
          <p:nvPr/>
        </p:nvSpPr>
        <p:spPr bwMode="auto">
          <a:xfrm>
            <a:off x="5699095" y="1514984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2003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EU155227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078" name="Freeform 96"/>
          <p:cNvSpPr>
            <a:spLocks/>
          </p:cNvSpPr>
          <p:nvPr/>
        </p:nvSpPr>
        <p:spPr bwMode="auto">
          <a:xfrm>
            <a:off x="2851466" y="1523818"/>
            <a:ext cx="2840665" cy="19257"/>
          </a:xfrm>
          <a:custGeom>
            <a:avLst/>
            <a:gdLst>
              <a:gd name="T0" fmla="*/ 0 w 1224"/>
              <a:gd name="T1" fmla="*/ 0 h 12"/>
              <a:gd name="T2" fmla="*/ 0 w 1224"/>
              <a:gd name="T3" fmla="*/ 12 h 12"/>
              <a:gd name="T4" fmla="*/ 1224 w 1224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24" h="12">
                <a:moveTo>
                  <a:pt x="0" y="0"/>
                </a:moveTo>
                <a:lnTo>
                  <a:pt x="0" y="12"/>
                </a:lnTo>
                <a:lnTo>
                  <a:pt x="1224" y="1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79" name="Freeform 97"/>
          <p:cNvSpPr>
            <a:spLocks/>
          </p:cNvSpPr>
          <p:nvPr/>
        </p:nvSpPr>
        <p:spPr bwMode="auto">
          <a:xfrm>
            <a:off x="2447647" y="1522213"/>
            <a:ext cx="403820" cy="30489"/>
          </a:xfrm>
          <a:custGeom>
            <a:avLst/>
            <a:gdLst>
              <a:gd name="T0" fmla="*/ 0 w 174"/>
              <a:gd name="T1" fmla="*/ 19 h 19"/>
              <a:gd name="T2" fmla="*/ 0 w 174"/>
              <a:gd name="T3" fmla="*/ 0 h 19"/>
              <a:gd name="T4" fmla="*/ 174 w 174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4" h="19">
                <a:moveTo>
                  <a:pt x="0" y="19"/>
                </a:moveTo>
                <a:lnTo>
                  <a:pt x="0" y="0"/>
                </a:lnTo>
                <a:lnTo>
                  <a:pt x="174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80" name="Rectangle 98"/>
          <p:cNvSpPr>
            <a:spLocks noChangeArrowheads="1"/>
          </p:cNvSpPr>
          <p:nvPr/>
        </p:nvSpPr>
        <p:spPr bwMode="auto">
          <a:xfrm>
            <a:off x="5636432" y="1555102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2002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EU256089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081" name="Freeform 99"/>
          <p:cNvSpPr>
            <a:spLocks/>
          </p:cNvSpPr>
          <p:nvPr/>
        </p:nvSpPr>
        <p:spPr bwMode="auto">
          <a:xfrm>
            <a:off x="2447647" y="1554307"/>
            <a:ext cx="3181823" cy="28885"/>
          </a:xfrm>
          <a:custGeom>
            <a:avLst/>
            <a:gdLst>
              <a:gd name="T0" fmla="*/ 0 w 1371"/>
              <a:gd name="T1" fmla="*/ 0 h 18"/>
              <a:gd name="T2" fmla="*/ 0 w 1371"/>
              <a:gd name="T3" fmla="*/ 18 h 18"/>
              <a:gd name="T4" fmla="*/ 1371 w 1371"/>
              <a:gd name="T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71" h="18">
                <a:moveTo>
                  <a:pt x="0" y="0"/>
                </a:moveTo>
                <a:lnTo>
                  <a:pt x="0" y="18"/>
                </a:lnTo>
                <a:lnTo>
                  <a:pt x="1371" y="18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82" name="Freeform 100"/>
          <p:cNvSpPr>
            <a:spLocks/>
          </p:cNvSpPr>
          <p:nvPr/>
        </p:nvSpPr>
        <p:spPr bwMode="auto">
          <a:xfrm>
            <a:off x="1990449" y="1552703"/>
            <a:ext cx="457199" cy="44932"/>
          </a:xfrm>
          <a:custGeom>
            <a:avLst/>
            <a:gdLst>
              <a:gd name="T0" fmla="*/ 0 w 197"/>
              <a:gd name="T1" fmla="*/ 28 h 28"/>
              <a:gd name="T2" fmla="*/ 0 w 197"/>
              <a:gd name="T3" fmla="*/ 0 h 28"/>
              <a:gd name="T4" fmla="*/ 197 w 197"/>
              <a:gd name="T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7" h="28">
                <a:moveTo>
                  <a:pt x="0" y="28"/>
                </a:moveTo>
                <a:lnTo>
                  <a:pt x="0" y="0"/>
                </a:lnTo>
                <a:lnTo>
                  <a:pt x="197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83" name="Rectangle 101"/>
          <p:cNvSpPr>
            <a:spLocks noChangeArrowheads="1"/>
          </p:cNvSpPr>
          <p:nvPr/>
        </p:nvSpPr>
        <p:spPr bwMode="auto">
          <a:xfrm>
            <a:off x="5824418" y="1595219"/>
            <a:ext cx="593111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2005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EU256079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Switzerland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084" name="Freeform 102"/>
          <p:cNvSpPr>
            <a:spLocks/>
          </p:cNvSpPr>
          <p:nvPr/>
        </p:nvSpPr>
        <p:spPr bwMode="auto">
          <a:xfrm>
            <a:off x="2707577" y="1624914"/>
            <a:ext cx="3109878" cy="19257"/>
          </a:xfrm>
          <a:custGeom>
            <a:avLst/>
            <a:gdLst>
              <a:gd name="T0" fmla="*/ 0 w 1340"/>
              <a:gd name="T1" fmla="*/ 12 h 12"/>
              <a:gd name="T2" fmla="*/ 0 w 1340"/>
              <a:gd name="T3" fmla="*/ 0 h 12"/>
              <a:gd name="T4" fmla="*/ 1340 w 1340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40" h="12">
                <a:moveTo>
                  <a:pt x="0" y="12"/>
                </a:moveTo>
                <a:lnTo>
                  <a:pt x="0" y="0"/>
                </a:lnTo>
                <a:lnTo>
                  <a:pt x="1340" y="0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85" name="Rectangle 103"/>
          <p:cNvSpPr>
            <a:spLocks noChangeArrowheads="1"/>
          </p:cNvSpPr>
          <p:nvPr/>
        </p:nvSpPr>
        <p:spPr bwMode="auto">
          <a:xfrm>
            <a:off x="5636432" y="1636942"/>
            <a:ext cx="593111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2002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EU155366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Switzerland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086" name="Freeform 104"/>
          <p:cNvSpPr>
            <a:spLocks/>
          </p:cNvSpPr>
          <p:nvPr/>
        </p:nvSpPr>
        <p:spPr bwMode="auto">
          <a:xfrm>
            <a:off x="2707577" y="1645776"/>
            <a:ext cx="2921894" cy="19257"/>
          </a:xfrm>
          <a:custGeom>
            <a:avLst/>
            <a:gdLst>
              <a:gd name="T0" fmla="*/ 0 w 1259"/>
              <a:gd name="T1" fmla="*/ 0 h 12"/>
              <a:gd name="T2" fmla="*/ 0 w 1259"/>
              <a:gd name="T3" fmla="*/ 12 h 12"/>
              <a:gd name="T4" fmla="*/ 1259 w 1259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59" h="12">
                <a:moveTo>
                  <a:pt x="0" y="0"/>
                </a:moveTo>
                <a:lnTo>
                  <a:pt x="0" y="12"/>
                </a:lnTo>
                <a:lnTo>
                  <a:pt x="1259" y="12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87" name="Freeform 105"/>
          <p:cNvSpPr>
            <a:spLocks/>
          </p:cNvSpPr>
          <p:nvPr/>
        </p:nvSpPr>
        <p:spPr bwMode="auto">
          <a:xfrm>
            <a:off x="1990449" y="1599239"/>
            <a:ext cx="717129" cy="44932"/>
          </a:xfrm>
          <a:custGeom>
            <a:avLst/>
            <a:gdLst>
              <a:gd name="T0" fmla="*/ 0 w 309"/>
              <a:gd name="T1" fmla="*/ 0 h 28"/>
              <a:gd name="T2" fmla="*/ 0 w 309"/>
              <a:gd name="T3" fmla="*/ 28 h 28"/>
              <a:gd name="T4" fmla="*/ 309 w 309"/>
              <a:gd name="T5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9" h="28">
                <a:moveTo>
                  <a:pt x="0" y="0"/>
                </a:moveTo>
                <a:lnTo>
                  <a:pt x="0" y="28"/>
                </a:lnTo>
                <a:lnTo>
                  <a:pt x="309" y="28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88" name="Freeform 106"/>
          <p:cNvSpPr>
            <a:spLocks/>
          </p:cNvSpPr>
          <p:nvPr/>
        </p:nvSpPr>
        <p:spPr bwMode="auto">
          <a:xfrm>
            <a:off x="1700348" y="1599239"/>
            <a:ext cx="290101" cy="62583"/>
          </a:xfrm>
          <a:custGeom>
            <a:avLst/>
            <a:gdLst>
              <a:gd name="T0" fmla="*/ 0 w 125"/>
              <a:gd name="T1" fmla="*/ 39 h 39"/>
              <a:gd name="T2" fmla="*/ 0 w 125"/>
              <a:gd name="T3" fmla="*/ 0 h 39"/>
              <a:gd name="T4" fmla="*/ 125 w 125"/>
              <a:gd name="T5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5" h="39">
                <a:moveTo>
                  <a:pt x="0" y="39"/>
                </a:moveTo>
                <a:lnTo>
                  <a:pt x="0" y="0"/>
                </a:lnTo>
                <a:lnTo>
                  <a:pt x="125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89" name="Rectangle 107"/>
          <p:cNvSpPr>
            <a:spLocks noChangeArrowheads="1"/>
          </p:cNvSpPr>
          <p:nvPr/>
        </p:nvSpPr>
        <p:spPr bwMode="auto">
          <a:xfrm>
            <a:off x="5829059" y="1677060"/>
            <a:ext cx="448841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2005 EU256059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 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090" name="Freeform 108"/>
          <p:cNvSpPr>
            <a:spLocks/>
          </p:cNvSpPr>
          <p:nvPr/>
        </p:nvSpPr>
        <p:spPr bwMode="auto">
          <a:xfrm>
            <a:off x="2677407" y="1705150"/>
            <a:ext cx="3144690" cy="19257"/>
          </a:xfrm>
          <a:custGeom>
            <a:avLst/>
            <a:gdLst>
              <a:gd name="T0" fmla="*/ 0 w 1355"/>
              <a:gd name="T1" fmla="*/ 12 h 12"/>
              <a:gd name="T2" fmla="*/ 0 w 1355"/>
              <a:gd name="T3" fmla="*/ 0 h 12"/>
              <a:gd name="T4" fmla="*/ 1355 w 1355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55" h="12">
                <a:moveTo>
                  <a:pt x="0" y="12"/>
                </a:moveTo>
                <a:lnTo>
                  <a:pt x="0" y="0"/>
                </a:lnTo>
                <a:lnTo>
                  <a:pt x="1355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91" name="Rectangle 109"/>
          <p:cNvSpPr>
            <a:spLocks noChangeArrowheads="1"/>
          </p:cNvSpPr>
          <p:nvPr/>
        </p:nvSpPr>
        <p:spPr bwMode="auto">
          <a:xfrm>
            <a:off x="5827208" y="1717177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2005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EU482880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092" name="Freeform 110"/>
          <p:cNvSpPr>
            <a:spLocks/>
          </p:cNvSpPr>
          <p:nvPr/>
        </p:nvSpPr>
        <p:spPr bwMode="auto">
          <a:xfrm>
            <a:off x="2677407" y="1726011"/>
            <a:ext cx="3145536" cy="20861"/>
          </a:xfrm>
          <a:custGeom>
            <a:avLst/>
            <a:gdLst>
              <a:gd name="T0" fmla="*/ 0 w 1382"/>
              <a:gd name="T1" fmla="*/ 0 h 13"/>
              <a:gd name="T2" fmla="*/ 0 w 1382"/>
              <a:gd name="T3" fmla="*/ 13 h 13"/>
              <a:gd name="T4" fmla="*/ 1382 w 1382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82" h="13">
                <a:moveTo>
                  <a:pt x="0" y="0"/>
                </a:moveTo>
                <a:lnTo>
                  <a:pt x="0" y="13"/>
                </a:lnTo>
                <a:lnTo>
                  <a:pt x="1382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93" name="Freeform 111"/>
          <p:cNvSpPr>
            <a:spLocks/>
          </p:cNvSpPr>
          <p:nvPr/>
        </p:nvSpPr>
        <p:spPr bwMode="auto">
          <a:xfrm>
            <a:off x="1700348" y="1663427"/>
            <a:ext cx="977060" cy="62583"/>
          </a:xfrm>
          <a:custGeom>
            <a:avLst/>
            <a:gdLst>
              <a:gd name="T0" fmla="*/ 0 w 421"/>
              <a:gd name="T1" fmla="*/ 0 h 39"/>
              <a:gd name="T2" fmla="*/ 0 w 421"/>
              <a:gd name="T3" fmla="*/ 39 h 39"/>
              <a:gd name="T4" fmla="*/ 421 w 421"/>
              <a:gd name="T5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1" h="39">
                <a:moveTo>
                  <a:pt x="0" y="0"/>
                </a:moveTo>
                <a:lnTo>
                  <a:pt x="0" y="39"/>
                </a:lnTo>
                <a:lnTo>
                  <a:pt x="421" y="39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94" name="Freeform 112"/>
          <p:cNvSpPr>
            <a:spLocks/>
          </p:cNvSpPr>
          <p:nvPr/>
        </p:nvSpPr>
        <p:spPr bwMode="auto">
          <a:xfrm>
            <a:off x="1528608" y="1361742"/>
            <a:ext cx="171739" cy="300080"/>
          </a:xfrm>
          <a:custGeom>
            <a:avLst/>
            <a:gdLst>
              <a:gd name="T0" fmla="*/ 0 w 74"/>
              <a:gd name="T1" fmla="*/ 0 h 187"/>
              <a:gd name="T2" fmla="*/ 0 w 74"/>
              <a:gd name="T3" fmla="*/ 187 h 187"/>
              <a:gd name="T4" fmla="*/ 74 w 74"/>
              <a:gd name="T5" fmla="*/ 187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4" h="187">
                <a:moveTo>
                  <a:pt x="0" y="0"/>
                </a:moveTo>
                <a:lnTo>
                  <a:pt x="0" y="187"/>
                </a:lnTo>
                <a:lnTo>
                  <a:pt x="74" y="187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95" name="Line 113"/>
          <p:cNvSpPr>
            <a:spLocks noChangeShapeType="1"/>
          </p:cNvSpPr>
          <p:nvPr/>
        </p:nvSpPr>
        <p:spPr bwMode="auto">
          <a:xfrm>
            <a:off x="1528608" y="1060057"/>
            <a:ext cx="0" cy="300080"/>
          </a:xfrm>
          <a:prstGeom prst="line">
            <a:avLst/>
          </a:pr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96" name="Freeform 114"/>
          <p:cNvSpPr>
            <a:spLocks/>
          </p:cNvSpPr>
          <p:nvPr/>
        </p:nvSpPr>
        <p:spPr bwMode="auto">
          <a:xfrm>
            <a:off x="1352227" y="1002287"/>
            <a:ext cx="176381" cy="357850"/>
          </a:xfrm>
          <a:custGeom>
            <a:avLst/>
            <a:gdLst>
              <a:gd name="T0" fmla="*/ 0 w 76"/>
              <a:gd name="T1" fmla="*/ 0 h 223"/>
              <a:gd name="T2" fmla="*/ 0 w 76"/>
              <a:gd name="T3" fmla="*/ 223 h 223"/>
              <a:gd name="T4" fmla="*/ 76 w 76"/>
              <a:gd name="T5" fmla="*/ 223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6" h="223">
                <a:moveTo>
                  <a:pt x="0" y="0"/>
                </a:moveTo>
                <a:lnTo>
                  <a:pt x="0" y="223"/>
                </a:lnTo>
                <a:lnTo>
                  <a:pt x="76" y="223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97" name="Freeform 115"/>
          <p:cNvSpPr>
            <a:spLocks/>
          </p:cNvSpPr>
          <p:nvPr/>
        </p:nvSpPr>
        <p:spPr bwMode="auto">
          <a:xfrm>
            <a:off x="1031956" y="1000683"/>
            <a:ext cx="320271" cy="564858"/>
          </a:xfrm>
          <a:custGeom>
            <a:avLst/>
            <a:gdLst>
              <a:gd name="T0" fmla="*/ 0 w 138"/>
              <a:gd name="T1" fmla="*/ 352 h 352"/>
              <a:gd name="T2" fmla="*/ 0 w 138"/>
              <a:gd name="T3" fmla="*/ 0 h 352"/>
              <a:gd name="T4" fmla="*/ 138 w 138"/>
              <a:gd name="T5" fmla="*/ 0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8" h="352">
                <a:moveTo>
                  <a:pt x="0" y="352"/>
                </a:moveTo>
                <a:lnTo>
                  <a:pt x="0" y="0"/>
                </a:lnTo>
                <a:lnTo>
                  <a:pt x="138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98" name="Rectangle 116"/>
          <p:cNvSpPr>
            <a:spLocks noChangeArrowheads="1"/>
          </p:cNvSpPr>
          <p:nvPr/>
        </p:nvSpPr>
        <p:spPr bwMode="auto">
          <a:xfrm>
            <a:off x="6209672" y="1758899"/>
            <a:ext cx="275717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2011 VN221 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099" name="Freeform 117"/>
          <p:cNvSpPr>
            <a:spLocks/>
          </p:cNvSpPr>
          <p:nvPr/>
        </p:nvSpPr>
        <p:spPr bwMode="auto">
          <a:xfrm>
            <a:off x="2313040" y="1786990"/>
            <a:ext cx="3889668" cy="19257"/>
          </a:xfrm>
          <a:custGeom>
            <a:avLst/>
            <a:gdLst>
              <a:gd name="T0" fmla="*/ 0 w 1676"/>
              <a:gd name="T1" fmla="*/ 12 h 12"/>
              <a:gd name="T2" fmla="*/ 0 w 1676"/>
              <a:gd name="T3" fmla="*/ 0 h 12"/>
              <a:gd name="T4" fmla="*/ 1676 w 1676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76" h="12">
                <a:moveTo>
                  <a:pt x="0" y="12"/>
                </a:moveTo>
                <a:lnTo>
                  <a:pt x="0" y="0"/>
                </a:lnTo>
                <a:lnTo>
                  <a:pt x="1676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00" name="Rectangle 118"/>
          <p:cNvSpPr>
            <a:spLocks noChangeArrowheads="1"/>
          </p:cNvSpPr>
          <p:nvPr/>
        </p:nvSpPr>
        <p:spPr bwMode="auto">
          <a:xfrm>
            <a:off x="5633347" y="1799018"/>
            <a:ext cx="593111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2002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EU155359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Switzerland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101" name="Freeform 119"/>
          <p:cNvSpPr>
            <a:spLocks/>
          </p:cNvSpPr>
          <p:nvPr/>
        </p:nvSpPr>
        <p:spPr bwMode="auto">
          <a:xfrm>
            <a:off x="2313040" y="1807851"/>
            <a:ext cx="3319272" cy="19257"/>
          </a:xfrm>
          <a:custGeom>
            <a:avLst/>
            <a:gdLst>
              <a:gd name="T0" fmla="*/ 0 w 1432"/>
              <a:gd name="T1" fmla="*/ 0 h 12"/>
              <a:gd name="T2" fmla="*/ 0 w 1432"/>
              <a:gd name="T3" fmla="*/ 12 h 12"/>
              <a:gd name="T4" fmla="*/ 1432 w 1432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32" h="12">
                <a:moveTo>
                  <a:pt x="0" y="0"/>
                </a:moveTo>
                <a:lnTo>
                  <a:pt x="0" y="12"/>
                </a:lnTo>
                <a:lnTo>
                  <a:pt x="1432" y="12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02" name="Freeform 120"/>
          <p:cNvSpPr>
            <a:spLocks/>
          </p:cNvSpPr>
          <p:nvPr/>
        </p:nvSpPr>
        <p:spPr bwMode="auto">
          <a:xfrm>
            <a:off x="1672498" y="1807851"/>
            <a:ext cx="640542" cy="85049"/>
          </a:xfrm>
          <a:custGeom>
            <a:avLst/>
            <a:gdLst>
              <a:gd name="T0" fmla="*/ 0 w 276"/>
              <a:gd name="T1" fmla="*/ 53 h 53"/>
              <a:gd name="T2" fmla="*/ 0 w 276"/>
              <a:gd name="T3" fmla="*/ 0 h 53"/>
              <a:gd name="T4" fmla="*/ 276 w 276"/>
              <a:gd name="T5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6" h="53">
                <a:moveTo>
                  <a:pt x="0" y="53"/>
                </a:moveTo>
                <a:lnTo>
                  <a:pt x="0" y="0"/>
                </a:lnTo>
                <a:lnTo>
                  <a:pt x="276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03" name="Rectangle 121"/>
          <p:cNvSpPr>
            <a:spLocks noChangeArrowheads="1"/>
          </p:cNvSpPr>
          <p:nvPr/>
        </p:nvSpPr>
        <p:spPr bwMode="auto">
          <a:xfrm>
            <a:off x="5698357" y="1840740"/>
            <a:ext cx="540212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2003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EU482833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Germany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104" name="Freeform 122"/>
          <p:cNvSpPr>
            <a:spLocks/>
          </p:cNvSpPr>
          <p:nvPr/>
        </p:nvSpPr>
        <p:spPr bwMode="auto">
          <a:xfrm>
            <a:off x="2781843" y="1868830"/>
            <a:ext cx="2907792" cy="19257"/>
          </a:xfrm>
          <a:custGeom>
            <a:avLst/>
            <a:gdLst>
              <a:gd name="T0" fmla="*/ 0 w 1275"/>
              <a:gd name="T1" fmla="*/ 12 h 12"/>
              <a:gd name="T2" fmla="*/ 0 w 1275"/>
              <a:gd name="T3" fmla="*/ 0 h 12"/>
              <a:gd name="T4" fmla="*/ 1275 w 1275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75" h="12">
                <a:moveTo>
                  <a:pt x="0" y="12"/>
                </a:moveTo>
                <a:lnTo>
                  <a:pt x="0" y="0"/>
                </a:lnTo>
                <a:lnTo>
                  <a:pt x="1275" y="0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05" name="Rectangle 123"/>
          <p:cNvSpPr>
            <a:spLocks noChangeArrowheads="1"/>
          </p:cNvSpPr>
          <p:nvPr/>
        </p:nvSpPr>
        <p:spPr bwMode="auto">
          <a:xfrm>
            <a:off x="5826909" y="1880857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2005 EU155218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106" name="Freeform 124"/>
          <p:cNvSpPr>
            <a:spLocks/>
          </p:cNvSpPr>
          <p:nvPr/>
        </p:nvSpPr>
        <p:spPr bwMode="auto">
          <a:xfrm>
            <a:off x="2781843" y="1889692"/>
            <a:ext cx="3044952" cy="19257"/>
          </a:xfrm>
          <a:custGeom>
            <a:avLst/>
            <a:gdLst>
              <a:gd name="T0" fmla="*/ 0 w 1329"/>
              <a:gd name="T1" fmla="*/ 0 h 12"/>
              <a:gd name="T2" fmla="*/ 0 w 1329"/>
              <a:gd name="T3" fmla="*/ 12 h 12"/>
              <a:gd name="T4" fmla="*/ 1329 w 1329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29" h="12">
                <a:moveTo>
                  <a:pt x="0" y="0"/>
                </a:moveTo>
                <a:lnTo>
                  <a:pt x="0" y="12"/>
                </a:lnTo>
                <a:lnTo>
                  <a:pt x="1329" y="1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07" name="Freeform 125"/>
          <p:cNvSpPr>
            <a:spLocks/>
          </p:cNvSpPr>
          <p:nvPr/>
        </p:nvSpPr>
        <p:spPr bwMode="auto">
          <a:xfrm>
            <a:off x="1672498" y="1888086"/>
            <a:ext cx="1109344" cy="44932"/>
          </a:xfrm>
          <a:custGeom>
            <a:avLst/>
            <a:gdLst>
              <a:gd name="T0" fmla="*/ 0 w 478"/>
              <a:gd name="T1" fmla="*/ 28 h 28"/>
              <a:gd name="T2" fmla="*/ 0 w 478"/>
              <a:gd name="T3" fmla="*/ 0 h 28"/>
              <a:gd name="T4" fmla="*/ 478 w 478"/>
              <a:gd name="T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8" h="28">
                <a:moveTo>
                  <a:pt x="0" y="28"/>
                </a:moveTo>
                <a:lnTo>
                  <a:pt x="0" y="0"/>
                </a:lnTo>
                <a:lnTo>
                  <a:pt x="478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08" name="Rectangle 126"/>
          <p:cNvSpPr>
            <a:spLocks noChangeArrowheads="1"/>
          </p:cNvSpPr>
          <p:nvPr/>
        </p:nvSpPr>
        <p:spPr bwMode="auto">
          <a:xfrm>
            <a:off x="5620187" y="1920976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2001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EU155262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109" name="Freeform 127"/>
          <p:cNvSpPr>
            <a:spLocks/>
          </p:cNvSpPr>
          <p:nvPr/>
        </p:nvSpPr>
        <p:spPr bwMode="auto">
          <a:xfrm>
            <a:off x="2607783" y="1949065"/>
            <a:ext cx="3005443" cy="30489"/>
          </a:xfrm>
          <a:custGeom>
            <a:avLst/>
            <a:gdLst>
              <a:gd name="T0" fmla="*/ 0 w 1295"/>
              <a:gd name="T1" fmla="*/ 19 h 19"/>
              <a:gd name="T2" fmla="*/ 0 w 1295"/>
              <a:gd name="T3" fmla="*/ 0 h 19"/>
              <a:gd name="T4" fmla="*/ 1295 w 1295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95" h="19">
                <a:moveTo>
                  <a:pt x="0" y="19"/>
                </a:moveTo>
                <a:lnTo>
                  <a:pt x="0" y="0"/>
                </a:lnTo>
                <a:lnTo>
                  <a:pt x="1295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10" name="Rectangle 128"/>
          <p:cNvSpPr>
            <a:spLocks noChangeArrowheads="1"/>
          </p:cNvSpPr>
          <p:nvPr/>
        </p:nvSpPr>
        <p:spPr bwMode="auto">
          <a:xfrm>
            <a:off x="5622507" y="1962698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2001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EU155315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111" name="Freeform 129"/>
          <p:cNvSpPr>
            <a:spLocks/>
          </p:cNvSpPr>
          <p:nvPr/>
        </p:nvSpPr>
        <p:spPr bwMode="auto">
          <a:xfrm>
            <a:off x="2930374" y="1990788"/>
            <a:ext cx="2685171" cy="19257"/>
          </a:xfrm>
          <a:custGeom>
            <a:avLst/>
            <a:gdLst>
              <a:gd name="T0" fmla="*/ 0 w 1157"/>
              <a:gd name="T1" fmla="*/ 12 h 12"/>
              <a:gd name="T2" fmla="*/ 0 w 1157"/>
              <a:gd name="T3" fmla="*/ 0 h 12"/>
              <a:gd name="T4" fmla="*/ 1157 w 1157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57" h="12">
                <a:moveTo>
                  <a:pt x="0" y="12"/>
                </a:moveTo>
                <a:lnTo>
                  <a:pt x="0" y="0"/>
                </a:lnTo>
                <a:lnTo>
                  <a:pt x="1157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12" name="Rectangle 130"/>
          <p:cNvSpPr>
            <a:spLocks noChangeArrowheads="1"/>
          </p:cNvSpPr>
          <p:nvPr/>
        </p:nvSpPr>
        <p:spPr bwMode="auto">
          <a:xfrm>
            <a:off x="5694904" y="2002815"/>
            <a:ext cx="593111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2003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EU256084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Switzerland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113" name="Freeform 131"/>
          <p:cNvSpPr>
            <a:spLocks/>
          </p:cNvSpPr>
          <p:nvPr/>
        </p:nvSpPr>
        <p:spPr bwMode="auto">
          <a:xfrm>
            <a:off x="2930374" y="2011650"/>
            <a:ext cx="2761488" cy="19257"/>
          </a:xfrm>
          <a:custGeom>
            <a:avLst/>
            <a:gdLst>
              <a:gd name="T0" fmla="*/ 0 w 1211"/>
              <a:gd name="T1" fmla="*/ 0 h 12"/>
              <a:gd name="T2" fmla="*/ 0 w 1211"/>
              <a:gd name="T3" fmla="*/ 12 h 12"/>
              <a:gd name="T4" fmla="*/ 1211 w 1211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11" h="12">
                <a:moveTo>
                  <a:pt x="0" y="0"/>
                </a:moveTo>
                <a:lnTo>
                  <a:pt x="0" y="12"/>
                </a:lnTo>
                <a:lnTo>
                  <a:pt x="1211" y="12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14" name="Freeform 132"/>
          <p:cNvSpPr>
            <a:spLocks/>
          </p:cNvSpPr>
          <p:nvPr/>
        </p:nvSpPr>
        <p:spPr bwMode="auto">
          <a:xfrm>
            <a:off x="2607783" y="1981160"/>
            <a:ext cx="322593" cy="28885"/>
          </a:xfrm>
          <a:custGeom>
            <a:avLst/>
            <a:gdLst>
              <a:gd name="T0" fmla="*/ 0 w 139"/>
              <a:gd name="T1" fmla="*/ 0 h 18"/>
              <a:gd name="T2" fmla="*/ 0 w 139"/>
              <a:gd name="T3" fmla="*/ 18 h 18"/>
              <a:gd name="T4" fmla="*/ 139 w 139"/>
              <a:gd name="T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9" h="18">
                <a:moveTo>
                  <a:pt x="0" y="0"/>
                </a:moveTo>
                <a:lnTo>
                  <a:pt x="0" y="18"/>
                </a:lnTo>
                <a:lnTo>
                  <a:pt x="139" y="18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15" name="Freeform 133"/>
          <p:cNvSpPr>
            <a:spLocks/>
          </p:cNvSpPr>
          <p:nvPr/>
        </p:nvSpPr>
        <p:spPr bwMode="auto">
          <a:xfrm>
            <a:off x="1672498" y="1934624"/>
            <a:ext cx="935285" cy="44932"/>
          </a:xfrm>
          <a:custGeom>
            <a:avLst/>
            <a:gdLst>
              <a:gd name="T0" fmla="*/ 0 w 403"/>
              <a:gd name="T1" fmla="*/ 0 h 28"/>
              <a:gd name="T2" fmla="*/ 0 w 403"/>
              <a:gd name="T3" fmla="*/ 28 h 28"/>
              <a:gd name="T4" fmla="*/ 403 w 403"/>
              <a:gd name="T5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3" h="28">
                <a:moveTo>
                  <a:pt x="0" y="0"/>
                </a:moveTo>
                <a:lnTo>
                  <a:pt x="0" y="28"/>
                </a:lnTo>
                <a:lnTo>
                  <a:pt x="403" y="28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16" name="Line 134"/>
          <p:cNvSpPr>
            <a:spLocks noChangeShapeType="1"/>
          </p:cNvSpPr>
          <p:nvPr/>
        </p:nvSpPr>
        <p:spPr bwMode="auto">
          <a:xfrm>
            <a:off x="1672498" y="1894505"/>
            <a:ext cx="0" cy="85049"/>
          </a:xfrm>
          <a:prstGeom prst="line">
            <a:avLst/>
          </a:pr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17" name="Freeform 135"/>
          <p:cNvSpPr>
            <a:spLocks/>
          </p:cNvSpPr>
          <p:nvPr/>
        </p:nvSpPr>
        <p:spPr bwMode="auto">
          <a:xfrm>
            <a:off x="1310452" y="1894505"/>
            <a:ext cx="362045" cy="235892"/>
          </a:xfrm>
          <a:custGeom>
            <a:avLst/>
            <a:gdLst>
              <a:gd name="T0" fmla="*/ 0 w 156"/>
              <a:gd name="T1" fmla="*/ 147 h 147"/>
              <a:gd name="T2" fmla="*/ 0 w 156"/>
              <a:gd name="T3" fmla="*/ 0 h 147"/>
              <a:gd name="T4" fmla="*/ 156 w 156"/>
              <a:gd name="T5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6" h="147">
                <a:moveTo>
                  <a:pt x="0" y="147"/>
                </a:moveTo>
                <a:lnTo>
                  <a:pt x="0" y="0"/>
                </a:lnTo>
                <a:lnTo>
                  <a:pt x="156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18" name="Rectangle 136"/>
          <p:cNvSpPr>
            <a:spLocks noChangeArrowheads="1"/>
          </p:cNvSpPr>
          <p:nvPr/>
        </p:nvSpPr>
        <p:spPr bwMode="auto">
          <a:xfrm>
            <a:off x="5696008" y="2042933"/>
            <a:ext cx="593111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2003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EU155356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Switzerland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119" name="Freeform 137"/>
          <p:cNvSpPr>
            <a:spLocks/>
          </p:cNvSpPr>
          <p:nvPr/>
        </p:nvSpPr>
        <p:spPr bwMode="auto">
          <a:xfrm>
            <a:off x="1962599" y="2072629"/>
            <a:ext cx="3730752" cy="65793"/>
          </a:xfrm>
          <a:custGeom>
            <a:avLst/>
            <a:gdLst>
              <a:gd name="T0" fmla="*/ 0 w 1610"/>
              <a:gd name="T1" fmla="*/ 41 h 41"/>
              <a:gd name="T2" fmla="*/ 0 w 1610"/>
              <a:gd name="T3" fmla="*/ 0 h 41"/>
              <a:gd name="T4" fmla="*/ 1610 w 1610"/>
              <a:gd name="T5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10" h="41">
                <a:moveTo>
                  <a:pt x="0" y="41"/>
                </a:moveTo>
                <a:lnTo>
                  <a:pt x="0" y="0"/>
                </a:lnTo>
                <a:lnTo>
                  <a:pt x="1610" y="0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20" name="Rectangle 138"/>
          <p:cNvSpPr>
            <a:spLocks noChangeArrowheads="1"/>
          </p:cNvSpPr>
          <p:nvPr/>
        </p:nvSpPr>
        <p:spPr bwMode="auto">
          <a:xfrm>
            <a:off x="5956703" y="2084656"/>
            <a:ext cx="25648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2007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TV562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121" name="Freeform 139"/>
          <p:cNvSpPr>
            <a:spLocks/>
          </p:cNvSpPr>
          <p:nvPr/>
        </p:nvSpPr>
        <p:spPr bwMode="auto">
          <a:xfrm>
            <a:off x="2080959" y="2112746"/>
            <a:ext cx="3868782" cy="91468"/>
          </a:xfrm>
          <a:custGeom>
            <a:avLst/>
            <a:gdLst>
              <a:gd name="T0" fmla="*/ 0 w 1667"/>
              <a:gd name="T1" fmla="*/ 57 h 57"/>
              <a:gd name="T2" fmla="*/ 0 w 1667"/>
              <a:gd name="T3" fmla="*/ 0 h 57"/>
              <a:gd name="T4" fmla="*/ 1667 w 1667"/>
              <a:gd name="T5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67" h="57">
                <a:moveTo>
                  <a:pt x="0" y="57"/>
                </a:moveTo>
                <a:lnTo>
                  <a:pt x="0" y="0"/>
                </a:lnTo>
                <a:lnTo>
                  <a:pt x="1667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22" name="Rectangle 140"/>
          <p:cNvSpPr>
            <a:spLocks noChangeArrowheads="1"/>
          </p:cNvSpPr>
          <p:nvPr/>
        </p:nvSpPr>
        <p:spPr bwMode="auto">
          <a:xfrm>
            <a:off x="5891721" y="2124773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2006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EU256064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123" name="Freeform 141"/>
          <p:cNvSpPr>
            <a:spLocks/>
          </p:cNvSpPr>
          <p:nvPr/>
        </p:nvSpPr>
        <p:spPr bwMode="auto">
          <a:xfrm>
            <a:off x="2965187" y="2152864"/>
            <a:ext cx="2919573" cy="19257"/>
          </a:xfrm>
          <a:custGeom>
            <a:avLst/>
            <a:gdLst>
              <a:gd name="T0" fmla="*/ 0 w 1258"/>
              <a:gd name="T1" fmla="*/ 12 h 12"/>
              <a:gd name="T2" fmla="*/ 0 w 1258"/>
              <a:gd name="T3" fmla="*/ 0 h 12"/>
              <a:gd name="T4" fmla="*/ 1258 w 1258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58" h="12">
                <a:moveTo>
                  <a:pt x="0" y="12"/>
                </a:moveTo>
                <a:lnTo>
                  <a:pt x="0" y="0"/>
                </a:lnTo>
                <a:lnTo>
                  <a:pt x="1258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24" name="Rectangle 142"/>
          <p:cNvSpPr>
            <a:spLocks noChangeArrowheads="1"/>
          </p:cNvSpPr>
          <p:nvPr/>
        </p:nvSpPr>
        <p:spPr bwMode="auto">
          <a:xfrm>
            <a:off x="5766397" y="2164891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2004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EU155220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125" name="Freeform 143"/>
          <p:cNvSpPr>
            <a:spLocks/>
          </p:cNvSpPr>
          <p:nvPr/>
        </p:nvSpPr>
        <p:spPr bwMode="auto">
          <a:xfrm>
            <a:off x="2965187" y="2173725"/>
            <a:ext cx="2794249" cy="20861"/>
          </a:xfrm>
          <a:custGeom>
            <a:avLst/>
            <a:gdLst>
              <a:gd name="T0" fmla="*/ 0 w 1204"/>
              <a:gd name="T1" fmla="*/ 0 h 13"/>
              <a:gd name="T2" fmla="*/ 0 w 1204"/>
              <a:gd name="T3" fmla="*/ 13 h 13"/>
              <a:gd name="T4" fmla="*/ 1204 w 1204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04" h="13">
                <a:moveTo>
                  <a:pt x="0" y="0"/>
                </a:moveTo>
                <a:lnTo>
                  <a:pt x="0" y="13"/>
                </a:lnTo>
                <a:lnTo>
                  <a:pt x="1204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26" name="Freeform 144"/>
          <p:cNvSpPr>
            <a:spLocks/>
          </p:cNvSpPr>
          <p:nvPr/>
        </p:nvSpPr>
        <p:spPr bwMode="auto">
          <a:xfrm>
            <a:off x="2630991" y="2173725"/>
            <a:ext cx="334196" cy="28885"/>
          </a:xfrm>
          <a:custGeom>
            <a:avLst/>
            <a:gdLst>
              <a:gd name="T0" fmla="*/ 0 w 144"/>
              <a:gd name="T1" fmla="*/ 18 h 18"/>
              <a:gd name="T2" fmla="*/ 0 w 144"/>
              <a:gd name="T3" fmla="*/ 0 h 18"/>
              <a:gd name="T4" fmla="*/ 144 w 144"/>
              <a:gd name="T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4" h="18">
                <a:moveTo>
                  <a:pt x="0" y="18"/>
                </a:moveTo>
                <a:lnTo>
                  <a:pt x="0" y="0"/>
                </a:lnTo>
                <a:lnTo>
                  <a:pt x="144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27" name="Rectangle 145"/>
          <p:cNvSpPr>
            <a:spLocks noChangeArrowheads="1"/>
          </p:cNvSpPr>
          <p:nvPr/>
        </p:nvSpPr>
        <p:spPr bwMode="auto">
          <a:xfrm>
            <a:off x="5766397" y="2206614"/>
            <a:ext cx="604333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2004</a:t>
            </a:r>
            <a:r>
              <a:rPr lang="en-US" sz="400" dirty="0" smtClean="0">
                <a:cs typeface="Arial" pitchFamily="34" charset="0"/>
              </a:rPr>
              <a:t> 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EU256076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Switzerland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128" name="Freeform 146"/>
          <p:cNvSpPr>
            <a:spLocks/>
          </p:cNvSpPr>
          <p:nvPr/>
        </p:nvSpPr>
        <p:spPr bwMode="auto">
          <a:xfrm>
            <a:off x="2630991" y="2204215"/>
            <a:ext cx="3128445" cy="30489"/>
          </a:xfrm>
          <a:custGeom>
            <a:avLst/>
            <a:gdLst>
              <a:gd name="T0" fmla="*/ 0 w 1348"/>
              <a:gd name="T1" fmla="*/ 0 h 19"/>
              <a:gd name="T2" fmla="*/ 0 w 1348"/>
              <a:gd name="T3" fmla="*/ 19 h 19"/>
              <a:gd name="T4" fmla="*/ 1348 w 1348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48" h="19">
                <a:moveTo>
                  <a:pt x="0" y="0"/>
                </a:moveTo>
                <a:lnTo>
                  <a:pt x="0" y="19"/>
                </a:lnTo>
                <a:lnTo>
                  <a:pt x="1348" y="19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29" name="Freeform 147"/>
          <p:cNvSpPr>
            <a:spLocks/>
          </p:cNvSpPr>
          <p:nvPr/>
        </p:nvSpPr>
        <p:spPr bwMode="auto">
          <a:xfrm>
            <a:off x="2173791" y="2204215"/>
            <a:ext cx="457199" cy="94677"/>
          </a:xfrm>
          <a:custGeom>
            <a:avLst/>
            <a:gdLst>
              <a:gd name="T0" fmla="*/ 0 w 197"/>
              <a:gd name="T1" fmla="*/ 59 h 59"/>
              <a:gd name="T2" fmla="*/ 0 w 197"/>
              <a:gd name="T3" fmla="*/ 0 h 59"/>
              <a:gd name="T4" fmla="*/ 197 w 197"/>
              <a:gd name="T5" fmla="*/ 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7" h="59">
                <a:moveTo>
                  <a:pt x="0" y="59"/>
                </a:moveTo>
                <a:lnTo>
                  <a:pt x="0" y="0"/>
                </a:lnTo>
                <a:lnTo>
                  <a:pt x="197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30" name="Rectangle 148"/>
          <p:cNvSpPr>
            <a:spLocks noChangeArrowheads="1"/>
          </p:cNvSpPr>
          <p:nvPr/>
        </p:nvSpPr>
        <p:spPr bwMode="auto">
          <a:xfrm>
            <a:off x="5891721" y="2246731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2006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EU256062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131" name="Freeform 149"/>
          <p:cNvSpPr>
            <a:spLocks/>
          </p:cNvSpPr>
          <p:nvPr/>
        </p:nvSpPr>
        <p:spPr bwMode="auto">
          <a:xfrm>
            <a:off x="3020886" y="2274822"/>
            <a:ext cx="2863872" cy="19257"/>
          </a:xfrm>
          <a:custGeom>
            <a:avLst/>
            <a:gdLst>
              <a:gd name="T0" fmla="*/ 0 w 1234"/>
              <a:gd name="T1" fmla="*/ 12 h 12"/>
              <a:gd name="T2" fmla="*/ 0 w 1234"/>
              <a:gd name="T3" fmla="*/ 0 h 12"/>
              <a:gd name="T4" fmla="*/ 1234 w 1234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34" h="12">
                <a:moveTo>
                  <a:pt x="0" y="12"/>
                </a:moveTo>
                <a:lnTo>
                  <a:pt x="0" y="0"/>
                </a:lnTo>
                <a:lnTo>
                  <a:pt x="1234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32" name="Rectangle 150"/>
          <p:cNvSpPr>
            <a:spLocks noChangeArrowheads="1"/>
          </p:cNvSpPr>
          <p:nvPr/>
        </p:nvSpPr>
        <p:spPr bwMode="auto">
          <a:xfrm>
            <a:off x="5703736" y="2288453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2003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EU256000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133" name="Freeform 151"/>
          <p:cNvSpPr>
            <a:spLocks/>
          </p:cNvSpPr>
          <p:nvPr/>
        </p:nvSpPr>
        <p:spPr bwMode="auto">
          <a:xfrm>
            <a:off x="3020886" y="2297288"/>
            <a:ext cx="2675889" cy="19257"/>
          </a:xfrm>
          <a:custGeom>
            <a:avLst/>
            <a:gdLst>
              <a:gd name="T0" fmla="*/ 0 w 1153"/>
              <a:gd name="T1" fmla="*/ 0 h 12"/>
              <a:gd name="T2" fmla="*/ 0 w 1153"/>
              <a:gd name="T3" fmla="*/ 12 h 12"/>
              <a:gd name="T4" fmla="*/ 1153 w 1153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53" h="12">
                <a:moveTo>
                  <a:pt x="0" y="0"/>
                </a:moveTo>
                <a:lnTo>
                  <a:pt x="0" y="12"/>
                </a:lnTo>
                <a:lnTo>
                  <a:pt x="1153" y="1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34" name="Freeform 152"/>
          <p:cNvSpPr>
            <a:spLocks/>
          </p:cNvSpPr>
          <p:nvPr/>
        </p:nvSpPr>
        <p:spPr bwMode="auto">
          <a:xfrm>
            <a:off x="2700615" y="2295683"/>
            <a:ext cx="320271" cy="30489"/>
          </a:xfrm>
          <a:custGeom>
            <a:avLst/>
            <a:gdLst>
              <a:gd name="T0" fmla="*/ 0 w 138"/>
              <a:gd name="T1" fmla="*/ 19 h 19"/>
              <a:gd name="T2" fmla="*/ 0 w 138"/>
              <a:gd name="T3" fmla="*/ 0 h 19"/>
              <a:gd name="T4" fmla="*/ 138 w 138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8" h="19">
                <a:moveTo>
                  <a:pt x="0" y="19"/>
                </a:moveTo>
                <a:lnTo>
                  <a:pt x="0" y="0"/>
                </a:lnTo>
                <a:lnTo>
                  <a:pt x="138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35" name="Rectangle 153"/>
          <p:cNvSpPr>
            <a:spLocks noChangeArrowheads="1"/>
          </p:cNvSpPr>
          <p:nvPr/>
        </p:nvSpPr>
        <p:spPr bwMode="auto">
          <a:xfrm>
            <a:off x="4983559" y="2328572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cs typeface="Arial" pitchFamily="34" charset="0"/>
              </a:rPr>
              <a:t>1992 </a:t>
            </a:r>
            <a:r>
              <a:rPr lang="en-US" sz="400" dirty="0">
                <a:cs typeface="Arial" pitchFamily="34" charset="0"/>
              </a:rPr>
              <a:t>EU155327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USA</a:t>
            </a:r>
          </a:p>
        </p:txBody>
      </p:sp>
      <p:sp>
        <p:nvSpPr>
          <p:cNvPr id="2136" name="Freeform 154"/>
          <p:cNvSpPr>
            <a:spLocks/>
          </p:cNvSpPr>
          <p:nvPr/>
        </p:nvSpPr>
        <p:spPr bwMode="auto">
          <a:xfrm>
            <a:off x="2700615" y="2327777"/>
            <a:ext cx="2276856" cy="28885"/>
          </a:xfrm>
          <a:custGeom>
            <a:avLst/>
            <a:gdLst>
              <a:gd name="T0" fmla="*/ 0 w 993"/>
              <a:gd name="T1" fmla="*/ 0 h 18"/>
              <a:gd name="T2" fmla="*/ 0 w 993"/>
              <a:gd name="T3" fmla="*/ 18 h 18"/>
              <a:gd name="T4" fmla="*/ 993 w 993"/>
              <a:gd name="T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93" h="18">
                <a:moveTo>
                  <a:pt x="0" y="0"/>
                </a:moveTo>
                <a:lnTo>
                  <a:pt x="0" y="18"/>
                </a:lnTo>
                <a:lnTo>
                  <a:pt x="993" y="18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37" name="Freeform 155"/>
          <p:cNvSpPr>
            <a:spLocks/>
          </p:cNvSpPr>
          <p:nvPr/>
        </p:nvSpPr>
        <p:spPr bwMode="auto">
          <a:xfrm>
            <a:off x="2324645" y="2326173"/>
            <a:ext cx="375971" cy="67398"/>
          </a:xfrm>
          <a:custGeom>
            <a:avLst/>
            <a:gdLst>
              <a:gd name="T0" fmla="*/ 0 w 162"/>
              <a:gd name="T1" fmla="*/ 42 h 42"/>
              <a:gd name="T2" fmla="*/ 0 w 162"/>
              <a:gd name="T3" fmla="*/ 0 h 42"/>
              <a:gd name="T4" fmla="*/ 162 w 162"/>
              <a:gd name="T5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2" h="42">
                <a:moveTo>
                  <a:pt x="0" y="42"/>
                </a:moveTo>
                <a:lnTo>
                  <a:pt x="0" y="0"/>
                </a:lnTo>
                <a:lnTo>
                  <a:pt x="162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38" name="Rectangle 156"/>
          <p:cNvSpPr>
            <a:spLocks noChangeArrowheads="1"/>
          </p:cNvSpPr>
          <p:nvPr/>
        </p:nvSpPr>
        <p:spPr bwMode="auto">
          <a:xfrm>
            <a:off x="5766397" y="2368689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2004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EU155222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139" name="Freeform 157"/>
          <p:cNvSpPr>
            <a:spLocks/>
          </p:cNvSpPr>
          <p:nvPr/>
        </p:nvSpPr>
        <p:spPr bwMode="auto">
          <a:xfrm>
            <a:off x="3255286" y="2396780"/>
            <a:ext cx="2504149" cy="20861"/>
          </a:xfrm>
          <a:custGeom>
            <a:avLst/>
            <a:gdLst>
              <a:gd name="T0" fmla="*/ 0 w 1079"/>
              <a:gd name="T1" fmla="*/ 13 h 13"/>
              <a:gd name="T2" fmla="*/ 0 w 1079"/>
              <a:gd name="T3" fmla="*/ 0 h 13"/>
              <a:gd name="T4" fmla="*/ 1079 w 1079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79" h="13">
                <a:moveTo>
                  <a:pt x="0" y="13"/>
                </a:moveTo>
                <a:lnTo>
                  <a:pt x="0" y="0"/>
                </a:lnTo>
                <a:lnTo>
                  <a:pt x="1079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40" name="Rectangle 158"/>
          <p:cNvSpPr>
            <a:spLocks noChangeArrowheads="1"/>
          </p:cNvSpPr>
          <p:nvPr/>
        </p:nvSpPr>
        <p:spPr bwMode="auto">
          <a:xfrm>
            <a:off x="5703736" y="2410411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2003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EU155228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141" name="Freeform 159"/>
          <p:cNvSpPr>
            <a:spLocks/>
          </p:cNvSpPr>
          <p:nvPr/>
        </p:nvSpPr>
        <p:spPr bwMode="auto">
          <a:xfrm>
            <a:off x="3255286" y="2419246"/>
            <a:ext cx="2441486" cy="19257"/>
          </a:xfrm>
          <a:custGeom>
            <a:avLst/>
            <a:gdLst>
              <a:gd name="T0" fmla="*/ 0 w 1052"/>
              <a:gd name="T1" fmla="*/ 0 h 12"/>
              <a:gd name="T2" fmla="*/ 0 w 1052"/>
              <a:gd name="T3" fmla="*/ 12 h 12"/>
              <a:gd name="T4" fmla="*/ 1052 w 1052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52" h="12">
                <a:moveTo>
                  <a:pt x="0" y="0"/>
                </a:moveTo>
                <a:lnTo>
                  <a:pt x="0" y="12"/>
                </a:lnTo>
                <a:lnTo>
                  <a:pt x="1052" y="1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42" name="Freeform 160"/>
          <p:cNvSpPr>
            <a:spLocks/>
          </p:cNvSpPr>
          <p:nvPr/>
        </p:nvSpPr>
        <p:spPr bwMode="auto">
          <a:xfrm>
            <a:off x="2463893" y="2417641"/>
            <a:ext cx="791395" cy="44932"/>
          </a:xfrm>
          <a:custGeom>
            <a:avLst/>
            <a:gdLst>
              <a:gd name="T0" fmla="*/ 0 w 341"/>
              <a:gd name="T1" fmla="*/ 28 h 28"/>
              <a:gd name="T2" fmla="*/ 0 w 341"/>
              <a:gd name="T3" fmla="*/ 0 h 28"/>
              <a:gd name="T4" fmla="*/ 341 w 341"/>
              <a:gd name="T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41" h="28">
                <a:moveTo>
                  <a:pt x="0" y="28"/>
                </a:moveTo>
                <a:lnTo>
                  <a:pt x="0" y="0"/>
                </a:lnTo>
                <a:lnTo>
                  <a:pt x="341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43" name="Rectangle 161"/>
          <p:cNvSpPr>
            <a:spLocks noChangeArrowheads="1"/>
          </p:cNvSpPr>
          <p:nvPr/>
        </p:nvSpPr>
        <p:spPr bwMode="auto">
          <a:xfrm>
            <a:off x="5891721" y="2450530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2006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EU155235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144" name="Freeform 162"/>
          <p:cNvSpPr>
            <a:spLocks/>
          </p:cNvSpPr>
          <p:nvPr/>
        </p:nvSpPr>
        <p:spPr bwMode="auto">
          <a:xfrm>
            <a:off x="2686690" y="2478619"/>
            <a:ext cx="3198069" cy="30489"/>
          </a:xfrm>
          <a:custGeom>
            <a:avLst/>
            <a:gdLst>
              <a:gd name="T0" fmla="*/ 0 w 1378"/>
              <a:gd name="T1" fmla="*/ 19 h 19"/>
              <a:gd name="T2" fmla="*/ 0 w 1378"/>
              <a:gd name="T3" fmla="*/ 0 h 19"/>
              <a:gd name="T4" fmla="*/ 1378 w 1378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78" h="19">
                <a:moveTo>
                  <a:pt x="0" y="19"/>
                </a:moveTo>
                <a:lnTo>
                  <a:pt x="0" y="0"/>
                </a:lnTo>
                <a:lnTo>
                  <a:pt x="1378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45" name="Rectangle 163"/>
          <p:cNvSpPr>
            <a:spLocks noChangeArrowheads="1"/>
          </p:cNvSpPr>
          <p:nvPr/>
        </p:nvSpPr>
        <p:spPr bwMode="auto">
          <a:xfrm>
            <a:off x="4913813" y="2490647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1991</a:t>
            </a:r>
            <a:r>
              <a:rPr lang="en-US" sz="400" dirty="0">
                <a:cs typeface="Arial" pitchFamily="34" charset="0"/>
              </a:rPr>
              <a:t> EU155325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146" name="Freeform 164"/>
          <p:cNvSpPr>
            <a:spLocks/>
          </p:cNvSpPr>
          <p:nvPr/>
        </p:nvSpPr>
        <p:spPr bwMode="auto">
          <a:xfrm>
            <a:off x="2874675" y="2520342"/>
            <a:ext cx="2029968" cy="19257"/>
          </a:xfrm>
          <a:custGeom>
            <a:avLst/>
            <a:gdLst>
              <a:gd name="T0" fmla="*/ 0 w 890"/>
              <a:gd name="T1" fmla="*/ 12 h 12"/>
              <a:gd name="T2" fmla="*/ 0 w 890"/>
              <a:gd name="T3" fmla="*/ 0 h 12"/>
              <a:gd name="T4" fmla="*/ 890 w 890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90" h="12">
                <a:moveTo>
                  <a:pt x="0" y="12"/>
                </a:moveTo>
                <a:lnTo>
                  <a:pt x="0" y="0"/>
                </a:lnTo>
                <a:lnTo>
                  <a:pt x="890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47" name="Rectangle 165"/>
          <p:cNvSpPr>
            <a:spLocks noChangeArrowheads="1"/>
          </p:cNvSpPr>
          <p:nvPr/>
        </p:nvSpPr>
        <p:spPr bwMode="auto">
          <a:xfrm>
            <a:off x="5891721" y="2532369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2006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EU256091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148" name="Freeform 166"/>
          <p:cNvSpPr>
            <a:spLocks/>
          </p:cNvSpPr>
          <p:nvPr/>
        </p:nvSpPr>
        <p:spPr bwMode="auto">
          <a:xfrm>
            <a:off x="2874675" y="2541204"/>
            <a:ext cx="3010084" cy="19257"/>
          </a:xfrm>
          <a:custGeom>
            <a:avLst/>
            <a:gdLst>
              <a:gd name="T0" fmla="*/ 0 w 1297"/>
              <a:gd name="T1" fmla="*/ 0 h 12"/>
              <a:gd name="T2" fmla="*/ 0 w 1297"/>
              <a:gd name="T3" fmla="*/ 12 h 12"/>
              <a:gd name="T4" fmla="*/ 1297 w 1297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97" h="12">
                <a:moveTo>
                  <a:pt x="0" y="0"/>
                </a:moveTo>
                <a:lnTo>
                  <a:pt x="0" y="12"/>
                </a:lnTo>
                <a:lnTo>
                  <a:pt x="1297" y="1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49" name="Freeform 167"/>
          <p:cNvSpPr>
            <a:spLocks/>
          </p:cNvSpPr>
          <p:nvPr/>
        </p:nvSpPr>
        <p:spPr bwMode="auto">
          <a:xfrm>
            <a:off x="2686690" y="2510714"/>
            <a:ext cx="187986" cy="28885"/>
          </a:xfrm>
          <a:custGeom>
            <a:avLst/>
            <a:gdLst>
              <a:gd name="T0" fmla="*/ 0 w 81"/>
              <a:gd name="T1" fmla="*/ 0 h 18"/>
              <a:gd name="T2" fmla="*/ 0 w 81"/>
              <a:gd name="T3" fmla="*/ 18 h 18"/>
              <a:gd name="T4" fmla="*/ 81 w 81"/>
              <a:gd name="T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1" h="18">
                <a:moveTo>
                  <a:pt x="0" y="0"/>
                </a:moveTo>
                <a:lnTo>
                  <a:pt x="0" y="18"/>
                </a:lnTo>
                <a:lnTo>
                  <a:pt x="81" y="18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50" name="Freeform 168"/>
          <p:cNvSpPr>
            <a:spLocks/>
          </p:cNvSpPr>
          <p:nvPr/>
        </p:nvSpPr>
        <p:spPr bwMode="auto">
          <a:xfrm>
            <a:off x="2463893" y="2464178"/>
            <a:ext cx="222797" cy="44932"/>
          </a:xfrm>
          <a:custGeom>
            <a:avLst/>
            <a:gdLst>
              <a:gd name="T0" fmla="*/ 0 w 96"/>
              <a:gd name="T1" fmla="*/ 0 h 28"/>
              <a:gd name="T2" fmla="*/ 0 w 96"/>
              <a:gd name="T3" fmla="*/ 28 h 28"/>
              <a:gd name="T4" fmla="*/ 96 w 96"/>
              <a:gd name="T5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6" h="28">
                <a:moveTo>
                  <a:pt x="0" y="0"/>
                </a:moveTo>
                <a:lnTo>
                  <a:pt x="0" y="28"/>
                </a:lnTo>
                <a:lnTo>
                  <a:pt x="96" y="28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51" name="Freeform 169"/>
          <p:cNvSpPr>
            <a:spLocks/>
          </p:cNvSpPr>
          <p:nvPr/>
        </p:nvSpPr>
        <p:spPr bwMode="auto">
          <a:xfrm>
            <a:off x="2324645" y="2395175"/>
            <a:ext cx="139248" cy="69002"/>
          </a:xfrm>
          <a:custGeom>
            <a:avLst/>
            <a:gdLst>
              <a:gd name="T0" fmla="*/ 0 w 60"/>
              <a:gd name="T1" fmla="*/ 0 h 43"/>
              <a:gd name="T2" fmla="*/ 0 w 60"/>
              <a:gd name="T3" fmla="*/ 43 h 43"/>
              <a:gd name="T4" fmla="*/ 60 w 60"/>
              <a:gd name="T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0" h="43">
                <a:moveTo>
                  <a:pt x="0" y="0"/>
                </a:moveTo>
                <a:lnTo>
                  <a:pt x="0" y="43"/>
                </a:lnTo>
                <a:lnTo>
                  <a:pt x="60" y="4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52" name="Freeform 170"/>
          <p:cNvSpPr>
            <a:spLocks/>
          </p:cNvSpPr>
          <p:nvPr/>
        </p:nvSpPr>
        <p:spPr bwMode="auto">
          <a:xfrm>
            <a:off x="2173791" y="2300497"/>
            <a:ext cx="150853" cy="94677"/>
          </a:xfrm>
          <a:custGeom>
            <a:avLst/>
            <a:gdLst>
              <a:gd name="T0" fmla="*/ 0 w 65"/>
              <a:gd name="T1" fmla="*/ 0 h 59"/>
              <a:gd name="T2" fmla="*/ 0 w 65"/>
              <a:gd name="T3" fmla="*/ 59 h 59"/>
              <a:gd name="T4" fmla="*/ 65 w 65"/>
              <a:gd name="T5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5" h="59">
                <a:moveTo>
                  <a:pt x="0" y="0"/>
                </a:moveTo>
                <a:lnTo>
                  <a:pt x="0" y="59"/>
                </a:lnTo>
                <a:lnTo>
                  <a:pt x="65" y="59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53" name="Freeform 171"/>
          <p:cNvSpPr>
            <a:spLocks/>
          </p:cNvSpPr>
          <p:nvPr/>
        </p:nvSpPr>
        <p:spPr bwMode="auto">
          <a:xfrm>
            <a:off x="2080959" y="2207424"/>
            <a:ext cx="92832" cy="91468"/>
          </a:xfrm>
          <a:custGeom>
            <a:avLst/>
            <a:gdLst>
              <a:gd name="T0" fmla="*/ 0 w 40"/>
              <a:gd name="T1" fmla="*/ 0 h 57"/>
              <a:gd name="T2" fmla="*/ 0 w 40"/>
              <a:gd name="T3" fmla="*/ 57 h 57"/>
              <a:gd name="T4" fmla="*/ 40 w 40"/>
              <a:gd name="T5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57">
                <a:moveTo>
                  <a:pt x="0" y="0"/>
                </a:moveTo>
                <a:lnTo>
                  <a:pt x="0" y="57"/>
                </a:lnTo>
                <a:lnTo>
                  <a:pt x="40" y="57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54" name="Freeform 172"/>
          <p:cNvSpPr>
            <a:spLocks/>
          </p:cNvSpPr>
          <p:nvPr/>
        </p:nvSpPr>
        <p:spPr bwMode="auto">
          <a:xfrm>
            <a:off x="1962599" y="2140026"/>
            <a:ext cx="118361" cy="65793"/>
          </a:xfrm>
          <a:custGeom>
            <a:avLst/>
            <a:gdLst>
              <a:gd name="T0" fmla="*/ 0 w 51"/>
              <a:gd name="T1" fmla="*/ 0 h 41"/>
              <a:gd name="T2" fmla="*/ 0 w 51"/>
              <a:gd name="T3" fmla="*/ 41 h 41"/>
              <a:gd name="T4" fmla="*/ 51 w 51"/>
              <a:gd name="T5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1" h="41">
                <a:moveTo>
                  <a:pt x="0" y="0"/>
                </a:moveTo>
                <a:lnTo>
                  <a:pt x="0" y="41"/>
                </a:lnTo>
                <a:lnTo>
                  <a:pt x="51" y="41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55" name="Freeform 173"/>
          <p:cNvSpPr>
            <a:spLocks/>
          </p:cNvSpPr>
          <p:nvPr/>
        </p:nvSpPr>
        <p:spPr bwMode="auto">
          <a:xfrm>
            <a:off x="1698027" y="2138421"/>
            <a:ext cx="264571" cy="231078"/>
          </a:xfrm>
          <a:custGeom>
            <a:avLst/>
            <a:gdLst>
              <a:gd name="T0" fmla="*/ 0 w 114"/>
              <a:gd name="T1" fmla="*/ 144 h 144"/>
              <a:gd name="T2" fmla="*/ 0 w 114"/>
              <a:gd name="T3" fmla="*/ 0 h 144"/>
              <a:gd name="T4" fmla="*/ 114 w 114"/>
              <a:gd name="T5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4" h="144">
                <a:moveTo>
                  <a:pt x="0" y="144"/>
                </a:moveTo>
                <a:lnTo>
                  <a:pt x="0" y="0"/>
                </a:lnTo>
                <a:lnTo>
                  <a:pt x="114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56" name="Rectangle 174"/>
          <p:cNvSpPr>
            <a:spLocks noChangeArrowheads="1"/>
          </p:cNvSpPr>
          <p:nvPr/>
        </p:nvSpPr>
        <p:spPr bwMode="auto">
          <a:xfrm>
            <a:off x="5891721" y="2572487"/>
            <a:ext cx="593111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2006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EU155375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Switzerland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157" name="Freeform 175"/>
          <p:cNvSpPr>
            <a:spLocks/>
          </p:cNvSpPr>
          <p:nvPr/>
        </p:nvSpPr>
        <p:spPr bwMode="auto">
          <a:xfrm>
            <a:off x="1698027" y="2371104"/>
            <a:ext cx="4186732" cy="229473"/>
          </a:xfrm>
          <a:custGeom>
            <a:avLst/>
            <a:gdLst>
              <a:gd name="T0" fmla="*/ 0 w 1804"/>
              <a:gd name="T1" fmla="*/ 0 h 143"/>
              <a:gd name="T2" fmla="*/ 0 w 1804"/>
              <a:gd name="T3" fmla="*/ 143 h 143"/>
              <a:gd name="T4" fmla="*/ 1804 w 1804"/>
              <a:gd name="T5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04" h="143">
                <a:moveTo>
                  <a:pt x="0" y="0"/>
                </a:moveTo>
                <a:lnTo>
                  <a:pt x="0" y="143"/>
                </a:lnTo>
                <a:lnTo>
                  <a:pt x="1804" y="143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58" name="Freeform 176"/>
          <p:cNvSpPr>
            <a:spLocks/>
          </p:cNvSpPr>
          <p:nvPr/>
        </p:nvSpPr>
        <p:spPr bwMode="auto">
          <a:xfrm>
            <a:off x="1310452" y="2132002"/>
            <a:ext cx="387575" cy="237497"/>
          </a:xfrm>
          <a:custGeom>
            <a:avLst/>
            <a:gdLst>
              <a:gd name="T0" fmla="*/ 0 w 167"/>
              <a:gd name="T1" fmla="*/ 0 h 148"/>
              <a:gd name="T2" fmla="*/ 0 w 167"/>
              <a:gd name="T3" fmla="*/ 148 h 148"/>
              <a:gd name="T4" fmla="*/ 167 w 167"/>
              <a:gd name="T5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7" h="148">
                <a:moveTo>
                  <a:pt x="0" y="0"/>
                </a:moveTo>
                <a:lnTo>
                  <a:pt x="0" y="148"/>
                </a:lnTo>
                <a:lnTo>
                  <a:pt x="167" y="148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59" name="Freeform 177"/>
          <p:cNvSpPr>
            <a:spLocks/>
          </p:cNvSpPr>
          <p:nvPr/>
        </p:nvSpPr>
        <p:spPr bwMode="auto">
          <a:xfrm>
            <a:off x="1031956" y="1567145"/>
            <a:ext cx="278497" cy="564858"/>
          </a:xfrm>
          <a:custGeom>
            <a:avLst/>
            <a:gdLst>
              <a:gd name="T0" fmla="*/ 0 w 120"/>
              <a:gd name="T1" fmla="*/ 0 h 352"/>
              <a:gd name="T2" fmla="*/ 0 w 120"/>
              <a:gd name="T3" fmla="*/ 352 h 352"/>
              <a:gd name="T4" fmla="*/ 120 w 120"/>
              <a:gd name="T5" fmla="*/ 352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0" h="352">
                <a:moveTo>
                  <a:pt x="0" y="0"/>
                </a:moveTo>
                <a:lnTo>
                  <a:pt x="0" y="352"/>
                </a:lnTo>
                <a:lnTo>
                  <a:pt x="120" y="352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60" name="Freeform 178"/>
          <p:cNvSpPr>
            <a:spLocks/>
          </p:cNvSpPr>
          <p:nvPr/>
        </p:nvSpPr>
        <p:spPr bwMode="auto">
          <a:xfrm>
            <a:off x="618853" y="1567145"/>
            <a:ext cx="413104" cy="2137473"/>
          </a:xfrm>
          <a:custGeom>
            <a:avLst/>
            <a:gdLst>
              <a:gd name="T0" fmla="*/ 0 w 178"/>
              <a:gd name="T1" fmla="*/ 1332 h 1332"/>
              <a:gd name="T2" fmla="*/ 0 w 178"/>
              <a:gd name="T3" fmla="*/ 0 h 1332"/>
              <a:gd name="T4" fmla="*/ 178 w 178"/>
              <a:gd name="T5" fmla="*/ 0 h 1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8" h="1332">
                <a:moveTo>
                  <a:pt x="0" y="1332"/>
                </a:moveTo>
                <a:lnTo>
                  <a:pt x="0" y="0"/>
                </a:lnTo>
                <a:lnTo>
                  <a:pt x="178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61" name="Rectangle 179"/>
          <p:cNvSpPr>
            <a:spLocks noChangeArrowheads="1"/>
          </p:cNvSpPr>
          <p:nvPr/>
        </p:nvSpPr>
        <p:spPr bwMode="auto">
          <a:xfrm>
            <a:off x="5887079" y="2612605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2006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EU155234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162" name="Freeform 180"/>
          <p:cNvSpPr>
            <a:spLocks/>
          </p:cNvSpPr>
          <p:nvPr/>
        </p:nvSpPr>
        <p:spPr bwMode="auto">
          <a:xfrm>
            <a:off x="2962865" y="2642300"/>
            <a:ext cx="2917252" cy="19257"/>
          </a:xfrm>
          <a:custGeom>
            <a:avLst/>
            <a:gdLst>
              <a:gd name="T0" fmla="*/ 0 w 1257"/>
              <a:gd name="T1" fmla="*/ 12 h 12"/>
              <a:gd name="T2" fmla="*/ 0 w 1257"/>
              <a:gd name="T3" fmla="*/ 0 h 12"/>
              <a:gd name="T4" fmla="*/ 1257 w 1257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57" h="12">
                <a:moveTo>
                  <a:pt x="0" y="12"/>
                </a:moveTo>
                <a:lnTo>
                  <a:pt x="0" y="0"/>
                </a:lnTo>
                <a:lnTo>
                  <a:pt x="1257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63" name="Rectangle 181"/>
          <p:cNvSpPr>
            <a:spLocks noChangeArrowheads="1"/>
          </p:cNvSpPr>
          <p:nvPr/>
        </p:nvSpPr>
        <p:spPr bwMode="auto">
          <a:xfrm>
            <a:off x="5699095" y="2654327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2003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EU256088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164" name="Freeform 182"/>
          <p:cNvSpPr>
            <a:spLocks/>
          </p:cNvSpPr>
          <p:nvPr/>
        </p:nvSpPr>
        <p:spPr bwMode="auto">
          <a:xfrm>
            <a:off x="2962865" y="2663162"/>
            <a:ext cx="2729266" cy="19257"/>
          </a:xfrm>
          <a:custGeom>
            <a:avLst/>
            <a:gdLst>
              <a:gd name="T0" fmla="*/ 0 w 1176"/>
              <a:gd name="T1" fmla="*/ 0 h 12"/>
              <a:gd name="T2" fmla="*/ 0 w 1176"/>
              <a:gd name="T3" fmla="*/ 12 h 12"/>
              <a:gd name="T4" fmla="*/ 1176 w 1176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76" h="12">
                <a:moveTo>
                  <a:pt x="0" y="0"/>
                </a:moveTo>
                <a:lnTo>
                  <a:pt x="0" y="12"/>
                </a:lnTo>
                <a:lnTo>
                  <a:pt x="1176" y="1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65" name="Freeform 183"/>
          <p:cNvSpPr>
            <a:spLocks/>
          </p:cNvSpPr>
          <p:nvPr/>
        </p:nvSpPr>
        <p:spPr bwMode="auto">
          <a:xfrm>
            <a:off x="1013389" y="2661556"/>
            <a:ext cx="1949476" cy="1479542"/>
          </a:xfrm>
          <a:custGeom>
            <a:avLst/>
            <a:gdLst>
              <a:gd name="T0" fmla="*/ 0 w 840"/>
              <a:gd name="T1" fmla="*/ 922 h 922"/>
              <a:gd name="T2" fmla="*/ 0 w 840"/>
              <a:gd name="T3" fmla="*/ 0 h 922"/>
              <a:gd name="T4" fmla="*/ 840 w 840"/>
              <a:gd name="T5" fmla="*/ 0 h 9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40" h="922">
                <a:moveTo>
                  <a:pt x="0" y="922"/>
                </a:moveTo>
                <a:lnTo>
                  <a:pt x="0" y="0"/>
                </a:lnTo>
                <a:lnTo>
                  <a:pt x="840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66" name="Rectangle 184"/>
          <p:cNvSpPr>
            <a:spLocks noChangeArrowheads="1"/>
          </p:cNvSpPr>
          <p:nvPr/>
        </p:nvSpPr>
        <p:spPr bwMode="auto">
          <a:xfrm>
            <a:off x="5562600" y="2694445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2001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EU256103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167" name="Freeform 185"/>
          <p:cNvSpPr>
            <a:spLocks/>
          </p:cNvSpPr>
          <p:nvPr/>
        </p:nvSpPr>
        <p:spPr bwMode="auto">
          <a:xfrm>
            <a:off x="3081227" y="2722535"/>
            <a:ext cx="2478024" cy="19257"/>
          </a:xfrm>
          <a:custGeom>
            <a:avLst/>
            <a:gdLst>
              <a:gd name="T0" fmla="*/ 0 w 1097"/>
              <a:gd name="T1" fmla="*/ 12 h 12"/>
              <a:gd name="T2" fmla="*/ 0 w 1097"/>
              <a:gd name="T3" fmla="*/ 0 h 12"/>
              <a:gd name="T4" fmla="*/ 1097 w 1097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97" h="12">
                <a:moveTo>
                  <a:pt x="0" y="12"/>
                </a:moveTo>
                <a:lnTo>
                  <a:pt x="0" y="0"/>
                </a:lnTo>
                <a:lnTo>
                  <a:pt x="1097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68" name="Rectangle 186"/>
          <p:cNvSpPr>
            <a:spLocks noChangeArrowheads="1"/>
          </p:cNvSpPr>
          <p:nvPr/>
        </p:nvSpPr>
        <p:spPr bwMode="auto">
          <a:xfrm>
            <a:off x="5633341" y="2736168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2002 </a:t>
            </a:r>
            <a:r>
              <a:rPr lang="en-US" sz="400" dirty="0" smtClean="0">
                <a:cs typeface="Arial" pitchFamily="34" charset="0"/>
              </a:rPr>
              <a:t>EU155316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169" name="Freeform 187"/>
          <p:cNvSpPr>
            <a:spLocks/>
          </p:cNvSpPr>
          <p:nvPr/>
        </p:nvSpPr>
        <p:spPr bwMode="auto">
          <a:xfrm>
            <a:off x="3081227" y="2745001"/>
            <a:ext cx="2542032" cy="19257"/>
          </a:xfrm>
          <a:custGeom>
            <a:avLst/>
            <a:gdLst>
              <a:gd name="T0" fmla="*/ 0 w 1124"/>
              <a:gd name="T1" fmla="*/ 0 h 12"/>
              <a:gd name="T2" fmla="*/ 0 w 1124"/>
              <a:gd name="T3" fmla="*/ 12 h 12"/>
              <a:gd name="T4" fmla="*/ 1124 w 1124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24" h="12">
                <a:moveTo>
                  <a:pt x="0" y="0"/>
                </a:moveTo>
                <a:lnTo>
                  <a:pt x="0" y="12"/>
                </a:lnTo>
                <a:lnTo>
                  <a:pt x="1124" y="1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70" name="Freeform 188"/>
          <p:cNvSpPr>
            <a:spLocks/>
          </p:cNvSpPr>
          <p:nvPr/>
        </p:nvSpPr>
        <p:spPr bwMode="auto">
          <a:xfrm>
            <a:off x="2429080" y="2743397"/>
            <a:ext cx="652147" cy="40117"/>
          </a:xfrm>
          <a:custGeom>
            <a:avLst/>
            <a:gdLst>
              <a:gd name="T0" fmla="*/ 0 w 281"/>
              <a:gd name="T1" fmla="*/ 25 h 25"/>
              <a:gd name="T2" fmla="*/ 0 w 281"/>
              <a:gd name="T3" fmla="*/ 0 h 25"/>
              <a:gd name="T4" fmla="*/ 281 w 281"/>
              <a:gd name="T5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81" h="25">
                <a:moveTo>
                  <a:pt x="0" y="25"/>
                </a:moveTo>
                <a:lnTo>
                  <a:pt x="0" y="0"/>
                </a:lnTo>
                <a:lnTo>
                  <a:pt x="281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71" name="Rectangle 189"/>
          <p:cNvSpPr>
            <a:spLocks noChangeArrowheads="1"/>
          </p:cNvSpPr>
          <p:nvPr/>
        </p:nvSpPr>
        <p:spPr bwMode="auto">
          <a:xfrm>
            <a:off x="5822929" y="2776285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cs typeface="Arial" pitchFamily="34" charset="0"/>
              </a:rPr>
              <a:t>2005 </a:t>
            </a:r>
            <a:r>
              <a:rPr lang="en-US" sz="400" dirty="0">
                <a:cs typeface="Arial" pitchFamily="34" charset="0"/>
              </a:rPr>
              <a:t>EU155318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USA</a:t>
            </a:r>
          </a:p>
        </p:txBody>
      </p:sp>
      <p:sp>
        <p:nvSpPr>
          <p:cNvPr id="2172" name="Freeform 190"/>
          <p:cNvSpPr>
            <a:spLocks/>
          </p:cNvSpPr>
          <p:nvPr/>
        </p:nvSpPr>
        <p:spPr bwMode="auto">
          <a:xfrm>
            <a:off x="2860750" y="2804376"/>
            <a:ext cx="2962656" cy="19257"/>
          </a:xfrm>
          <a:custGeom>
            <a:avLst/>
            <a:gdLst>
              <a:gd name="T0" fmla="*/ 0 w 1301"/>
              <a:gd name="T1" fmla="*/ 12 h 12"/>
              <a:gd name="T2" fmla="*/ 0 w 1301"/>
              <a:gd name="T3" fmla="*/ 0 h 12"/>
              <a:gd name="T4" fmla="*/ 1301 w 1301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01" h="12">
                <a:moveTo>
                  <a:pt x="0" y="12"/>
                </a:moveTo>
                <a:lnTo>
                  <a:pt x="0" y="0"/>
                </a:lnTo>
                <a:lnTo>
                  <a:pt x="1301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73" name="Rectangle 191"/>
          <p:cNvSpPr>
            <a:spLocks noChangeArrowheads="1"/>
          </p:cNvSpPr>
          <p:nvPr/>
        </p:nvSpPr>
        <p:spPr bwMode="auto">
          <a:xfrm>
            <a:off x="5886452" y="2820527"/>
            <a:ext cx="593111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2006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EU155377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Switzerland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174" name="Freeform 192"/>
          <p:cNvSpPr>
            <a:spLocks/>
          </p:cNvSpPr>
          <p:nvPr/>
        </p:nvSpPr>
        <p:spPr bwMode="auto">
          <a:xfrm>
            <a:off x="2860750" y="2825237"/>
            <a:ext cx="3017520" cy="19257"/>
          </a:xfrm>
          <a:custGeom>
            <a:avLst/>
            <a:gdLst>
              <a:gd name="T0" fmla="*/ 0 w 1328"/>
              <a:gd name="T1" fmla="*/ 0 h 12"/>
              <a:gd name="T2" fmla="*/ 0 w 1328"/>
              <a:gd name="T3" fmla="*/ 12 h 12"/>
              <a:gd name="T4" fmla="*/ 1328 w 1328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28" h="12">
                <a:moveTo>
                  <a:pt x="0" y="0"/>
                </a:moveTo>
                <a:lnTo>
                  <a:pt x="0" y="12"/>
                </a:lnTo>
                <a:lnTo>
                  <a:pt x="1328" y="12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75" name="Freeform 193"/>
          <p:cNvSpPr>
            <a:spLocks/>
          </p:cNvSpPr>
          <p:nvPr/>
        </p:nvSpPr>
        <p:spPr bwMode="auto">
          <a:xfrm>
            <a:off x="2429080" y="2785119"/>
            <a:ext cx="431670" cy="40117"/>
          </a:xfrm>
          <a:custGeom>
            <a:avLst/>
            <a:gdLst>
              <a:gd name="T0" fmla="*/ 0 w 186"/>
              <a:gd name="T1" fmla="*/ 0 h 25"/>
              <a:gd name="T2" fmla="*/ 0 w 186"/>
              <a:gd name="T3" fmla="*/ 25 h 25"/>
              <a:gd name="T4" fmla="*/ 186 w 186"/>
              <a:gd name="T5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6" h="25">
                <a:moveTo>
                  <a:pt x="0" y="0"/>
                </a:moveTo>
                <a:lnTo>
                  <a:pt x="0" y="25"/>
                </a:lnTo>
                <a:lnTo>
                  <a:pt x="186" y="25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76" name="Freeform 194"/>
          <p:cNvSpPr>
            <a:spLocks/>
          </p:cNvSpPr>
          <p:nvPr/>
        </p:nvSpPr>
        <p:spPr bwMode="auto">
          <a:xfrm>
            <a:off x="2343211" y="2783514"/>
            <a:ext cx="85870" cy="51351"/>
          </a:xfrm>
          <a:custGeom>
            <a:avLst/>
            <a:gdLst>
              <a:gd name="T0" fmla="*/ 0 w 37"/>
              <a:gd name="T1" fmla="*/ 32 h 32"/>
              <a:gd name="T2" fmla="*/ 0 w 37"/>
              <a:gd name="T3" fmla="*/ 0 h 32"/>
              <a:gd name="T4" fmla="*/ 37 w 37"/>
              <a:gd name="T5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" h="32">
                <a:moveTo>
                  <a:pt x="0" y="32"/>
                </a:moveTo>
                <a:lnTo>
                  <a:pt x="0" y="0"/>
                </a:lnTo>
                <a:lnTo>
                  <a:pt x="37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77" name="Rectangle 195"/>
          <p:cNvSpPr>
            <a:spLocks noChangeArrowheads="1"/>
          </p:cNvSpPr>
          <p:nvPr/>
        </p:nvSpPr>
        <p:spPr bwMode="auto">
          <a:xfrm>
            <a:off x="5633776" y="2856964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2002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EU155317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178" name="Freeform 196"/>
          <p:cNvSpPr>
            <a:spLocks/>
          </p:cNvSpPr>
          <p:nvPr/>
        </p:nvSpPr>
        <p:spPr bwMode="auto">
          <a:xfrm>
            <a:off x="2343211" y="2836470"/>
            <a:ext cx="3282696" cy="49745"/>
          </a:xfrm>
          <a:custGeom>
            <a:avLst/>
            <a:gdLst>
              <a:gd name="T0" fmla="*/ 0 w 1443"/>
              <a:gd name="T1" fmla="*/ 0 h 31"/>
              <a:gd name="T2" fmla="*/ 0 w 1443"/>
              <a:gd name="T3" fmla="*/ 31 h 31"/>
              <a:gd name="T4" fmla="*/ 1443 w 1443"/>
              <a:gd name="T5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43" h="31">
                <a:moveTo>
                  <a:pt x="0" y="0"/>
                </a:moveTo>
                <a:lnTo>
                  <a:pt x="0" y="31"/>
                </a:lnTo>
                <a:lnTo>
                  <a:pt x="1443" y="31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79" name="Freeform 197"/>
          <p:cNvSpPr>
            <a:spLocks/>
          </p:cNvSpPr>
          <p:nvPr/>
        </p:nvSpPr>
        <p:spPr bwMode="auto">
          <a:xfrm>
            <a:off x="2248057" y="2834865"/>
            <a:ext cx="95154" cy="110724"/>
          </a:xfrm>
          <a:custGeom>
            <a:avLst/>
            <a:gdLst>
              <a:gd name="T0" fmla="*/ 0 w 41"/>
              <a:gd name="T1" fmla="*/ 69 h 69"/>
              <a:gd name="T2" fmla="*/ 0 w 41"/>
              <a:gd name="T3" fmla="*/ 0 h 69"/>
              <a:gd name="T4" fmla="*/ 41 w 41"/>
              <a:gd name="T5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69">
                <a:moveTo>
                  <a:pt x="0" y="69"/>
                </a:moveTo>
                <a:lnTo>
                  <a:pt x="0" y="0"/>
                </a:lnTo>
                <a:lnTo>
                  <a:pt x="41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80" name="Rectangle 198"/>
          <p:cNvSpPr>
            <a:spLocks noChangeArrowheads="1"/>
          </p:cNvSpPr>
          <p:nvPr/>
        </p:nvSpPr>
        <p:spPr bwMode="auto">
          <a:xfrm>
            <a:off x="5757666" y="2911891"/>
            <a:ext cx="593111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 </a:t>
            </a:r>
            <a:r>
              <a:rPr lang="en-US" sz="400" dirty="0" smtClean="0">
                <a:cs typeface="Arial" pitchFamily="34" charset="0"/>
              </a:rPr>
              <a:t>2004 </a:t>
            </a:r>
            <a:r>
              <a:rPr lang="en-US" sz="400" dirty="0">
                <a:cs typeface="Arial" pitchFamily="34" charset="0"/>
              </a:rPr>
              <a:t>EU155361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Switzerland</a:t>
            </a:r>
          </a:p>
        </p:txBody>
      </p:sp>
      <p:sp>
        <p:nvSpPr>
          <p:cNvPr id="2181" name="Freeform 199"/>
          <p:cNvSpPr>
            <a:spLocks/>
          </p:cNvSpPr>
          <p:nvPr/>
        </p:nvSpPr>
        <p:spPr bwMode="auto">
          <a:xfrm>
            <a:off x="2805051" y="2926334"/>
            <a:ext cx="2944368" cy="19257"/>
          </a:xfrm>
          <a:custGeom>
            <a:avLst/>
            <a:gdLst>
              <a:gd name="T0" fmla="*/ 0 w 1327"/>
              <a:gd name="T1" fmla="*/ 12 h 12"/>
              <a:gd name="T2" fmla="*/ 0 w 1327"/>
              <a:gd name="T3" fmla="*/ 0 h 12"/>
              <a:gd name="T4" fmla="*/ 1327 w 1327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27" h="12">
                <a:moveTo>
                  <a:pt x="0" y="12"/>
                </a:moveTo>
                <a:lnTo>
                  <a:pt x="0" y="0"/>
                </a:lnTo>
                <a:lnTo>
                  <a:pt x="1327" y="0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82" name="Rectangle 200"/>
          <p:cNvSpPr>
            <a:spLocks noChangeArrowheads="1"/>
          </p:cNvSpPr>
          <p:nvPr/>
        </p:nvSpPr>
        <p:spPr bwMode="auto">
          <a:xfrm>
            <a:off x="4979830" y="2941437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1992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EU482888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183" name="Freeform 201"/>
          <p:cNvSpPr>
            <a:spLocks/>
          </p:cNvSpPr>
          <p:nvPr/>
        </p:nvSpPr>
        <p:spPr bwMode="auto">
          <a:xfrm>
            <a:off x="2805051" y="2947195"/>
            <a:ext cx="2176272" cy="20861"/>
          </a:xfrm>
          <a:custGeom>
            <a:avLst/>
            <a:gdLst>
              <a:gd name="T0" fmla="*/ 0 w 1002"/>
              <a:gd name="T1" fmla="*/ 0 h 13"/>
              <a:gd name="T2" fmla="*/ 0 w 1002"/>
              <a:gd name="T3" fmla="*/ 13 h 13"/>
              <a:gd name="T4" fmla="*/ 1002 w 1002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2" h="13">
                <a:moveTo>
                  <a:pt x="0" y="0"/>
                </a:moveTo>
                <a:lnTo>
                  <a:pt x="0" y="13"/>
                </a:lnTo>
                <a:lnTo>
                  <a:pt x="1002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84" name="Freeform 202"/>
          <p:cNvSpPr>
            <a:spLocks/>
          </p:cNvSpPr>
          <p:nvPr/>
        </p:nvSpPr>
        <p:spPr bwMode="auto">
          <a:xfrm>
            <a:off x="2248057" y="2947195"/>
            <a:ext cx="556993" cy="54560"/>
          </a:xfrm>
          <a:custGeom>
            <a:avLst/>
            <a:gdLst>
              <a:gd name="T0" fmla="*/ 0 w 240"/>
              <a:gd name="T1" fmla="*/ 34 h 34"/>
              <a:gd name="T2" fmla="*/ 0 w 240"/>
              <a:gd name="T3" fmla="*/ 0 h 34"/>
              <a:gd name="T4" fmla="*/ 240 w 240"/>
              <a:gd name="T5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0" h="34">
                <a:moveTo>
                  <a:pt x="0" y="34"/>
                </a:moveTo>
                <a:lnTo>
                  <a:pt x="0" y="0"/>
                </a:lnTo>
                <a:lnTo>
                  <a:pt x="240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85" name="Rectangle 203"/>
          <p:cNvSpPr>
            <a:spLocks noChangeArrowheads="1"/>
          </p:cNvSpPr>
          <p:nvPr/>
        </p:nvSpPr>
        <p:spPr bwMode="auto">
          <a:xfrm>
            <a:off x="5829364" y="2983160"/>
            <a:ext cx="593111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2005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EU155373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Switzerland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186" name="Freeform 204"/>
          <p:cNvSpPr>
            <a:spLocks/>
          </p:cNvSpPr>
          <p:nvPr/>
        </p:nvSpPr>
        <p:spPr bwMode="auto">
          <a:xfrm>
            <a:off x="3081227" y="3008174"/>
            <a:ext cx="2743200" cy="19257"/>
          </a:xfrm>
          <a:custGeom>
            <a:avLst/>
            <a:gdLst>
              <a:gd name="T0" fmla="*/ 0 w 1236"/>
              <a:gd name="T1" fmla="*/ 12 h 12"/>
              <a:gd name="T2" fmla="*/ 0 w 1236"/>
              <a:gd name="T3" fmla="*/ 0 h 12"/>
              <a:gd name="T4" fmla="*/ 1236 w 1236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36" h="12">
                <a:moveTo>
                  <a:pt x="0" y="12"/>
                </a:moveTo>
                <a:lnTo>
                  <a:pt x="0" y="0"/>
                </a:lnTo>
                <a:lnTo>
                  <a:pt x="1236" y="0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87" name="Rectangle 205"/>
          <p:cNvSpPr>
            <a:spLocks noChangeArrowheads="1"/>
          </p:cNvSpPr>
          <p:nvPr/>
        </p:nvSpPr>
        <p:spPr bwMode="auto">
          <a:xfrm>
            <a:off x="5829364" y="3023277"/>
            <a:ext cx="593111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2005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EU256083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Switzerland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788" name="Freeform 207"/>
          <p:cNvSpPr>
            <a:spLocks/>
          </p:cNvSpPr>
          <p:nvPr/>
        </p:nvSpPr>
        <p:spPr bwMode="auto">
          <a:xfrm>
            <a:off x="3081227" y="3029034"/>
            <a:ext cx="2743200" cy="19257"/>
          </a:xfrm>
          <a:custGeom>
            <a:avLst/>
            <a:gdLst>
              <a:gd name="T0" fmla="*/ 0 w 1236"/>
              <a:gd name="T1" fmla="*/ 0 h 12"/>
              <a:gd name="T2" fmla="*/ 0 w 1236"/>
              <a:gd name="T3" fmla="*/ 12 h 12"/>
              <a:gd name="T4" fmla="*/ 1236 w 1236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36" h="12">
                <a:moveTo>
                  <a:pt x="0" y="0"/>
                </a:moveTo>
                <a:lnTo>
                  <a:pt x="0" y="12"/>
                </a:lnTo>
                <a:lnTo>
                  <a:pt x="1236" y="12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89" name="Freeform 208"/>
          <p:cNvSpPr>
            <a:spLocks/>
          </p:cNvSpPr>
          <p:nvPr/>
        </p:nvSpPr>
        <p:spPr bwMode="auto">
          <a:xfrm>
            <a:off x="2770239" y="3029034"/>
            <a:ext cx="310988" cy="28885"/>
          </a:xfrm>
          <a:custGeom>
            <a:avLst/>
            <a:gdLst>
              <a:gd name="T0" fmla="*/ 0 w 134"/>
              <a:gd name="T1" fmla="*/ 18 h 18"/>
              <a:gd name="T2" fmla="*/ 0 w 134"/>
              <a:gd name="T3" fmla="*/ 0 h 18"/>
              <a:gd name="T4" fmla="*/ 134 w 134"/>
              <a:gd name="T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4" h="18">
                <a:moveTo>
                  <a:pt x="0" y="18"/>
                </a:moveTo>
                <a:lnTo>
                  <a:pt x="0" y="0"/>
                </a:lnTo>
                <a:lnTo>
                  <a:pt x="134" y="0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90" name="Rectangle 209"/>
          <p:cNvSpPr>
            <a:spLocks noChangeArrowheads="1"/>
          </p:cNvSpPr>
          <p:nvPr/>
        </p:nvSpPr>
        <p:spPr bwMode="auto">
          <a:xfrm>
            <a:off x="5562600" y="3063394"/>
            <a:ext cx="593111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2001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EU155368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Switzerland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791" name="Freeform 210"/>
          <p:cNvSpPr>
            <a:spLocks/>
          </p:cNvSpPr>
          <p:nvPr/>
        </p:nvSpPr>
        <p:spPr bwMode="auto">
          <a:xfrm>
            <a:off x="2770239" y="3059524"/>
            <a:ext cx="2788920" cy="30489"/>
          </a:xfrm>
          <a:custGeom>
            <a:avLst/>
            <a:gdLst>
              <a:gd name="T0" fmla="*/ 0 w 1261"/>
              <a:gd name="T1" fmla="*/ 0 h 19"/>
              <a:gd name="T2" fmla="*/ 0 w 1261"/>
              <a:gd name="T3" fmla="*/ 19 h 19"/>
              <a:gd name="T4" fmla="*/ 1261 w 1261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61" h="19">
                <a:moveTo>
                  <a:pt x="0" y="0"/>
                </a:moveTo>
                <a:lnTo>
                  <a:pt x="0" y="19"/>
                </a:lnTo>
                <a:lnTo>
                  <a:pt x="1261" y="19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92" name="Freeform 211"/>
          <p:cNvSpPr>
            <a:spLocks/>
          </p:cNvSpPr>
          <p:nvPr/>
        </p:nvSpPr>
        <p:spPr bwMode="auto">
          <a:xfrm>
            <a:off x="2248057" y="3003359"/>
            <a:ext cx="522181" cy="56164"/>
          </a:xfrm>
          <a:custGeom>
            <a:avLst/>
            <a:gdLst>
              <a:gd name="T0" fmla="*/ 0 w 225"/>
              <a:gd name="T1" fmla="*/ 0 h 35"/>
              <a:gd name="T2" fmla="*/ 0 w 225"/>
              <a:gd name="T3" fmla="*/ 35 h 35"/>
              <a:gd name="T4" fmla="*/ 225 w 225"/>
              <a:gd name="T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5" h="35">
                <a:moveTo>
                  <a:pt x="0" y="0"/>
                </a:moveTo>
                <a:lnTo>
                  <a:pt x="0" y="35"/>
                </a:lnTo>
                <a:lnTo>
                  <a:pt x="225" y="35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93" name="Line 212"/>
          <p:cNvSpPr>
            <a:spLocks noChangeShapeType="1"/>
          </p:cNvSpPr>
          <p:nvPr/>
        </p:nvSpPr>
        <p:spPr bwMode="auto">
          <a:xfrm>
            <a:off x="2248057" y="2947195"/>
            <a:ext cx="0" cy="112330"/>
          </a:xfrm>
          <a:prstGeom prst="line">
            <a:avLst/>
          </a:pr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94" name="Freeform 213"/>
          <p:cNvSpPr>
            <a:spLocks/>
          </p:cNvSpPr>
          <p:nvPr/>
        </p:nvSpPr>
        <p:spPr bwMode="auto">
          <a:xfrm>
            <a:off x="1714272" y="2947195"/>
            <a:ext cx="533785" cy="89864"/>
          </a:xfrm>
          <a:custGeom>
            <a:avLst/>
            <a:gdLst>
              <a:gd name="T0" fmla="*/ 0 w 230"/>
              <a:gd name="T1" fmla="*/ 56 h 56"/>
              <a:gd name="T2" fmla="*/ 0 w 230"/>
              <a:gd name="T3" fmla="*/ 0 h 56"/>
              <a:gd name="T4" fmla="*/ 230 w 230"/>
              <a:gd name="T5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0" h="56">
                <a:moveTo>
                  <a:pt x="0" y="56"/>
                </a:moveTo>
                <a:lnTo>
                  <a:pt x="0" y="0"/>
                </a:lnTo>
                <a:lnTo>
                  <a:pt x="230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95" name="Rectangle 214"/>
          <p:cNvSpPr>
            <a:spLocks noChangeArrowheads="1"/>
          </p:cNvSpPr>
          <p:nvPr/>
        </p:nvSpPr>
        <p:spPr bwMode="auto">
          <a:xfrm>
            <a:off x="5562600" y="3105117"/>
            <a:ext cx="426399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2001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EU256102 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796" name="Freeform 215"/>
          <p:cNvSpPr>
            <a:spLocks/>
          </p:cNvSpPr>
          <p:nvPr/>
        </p:nvSpPr>
        <p:spPr bwMode="auto">
          <a:xfrm>
            <a:off x="1714272" y="3038662"/>
            <a:ext cx="3840480" cy="91468"/>
          </a:xfrm>
          <a:custGeom>
            <a:avLst/>
            <a:gdLst>
              <a:gd name="T0" fmla="*/ 0 w 1686"/>
              <a:gd name="T1" fmla="*/ 0 h 57"/>
              <a:gd name="T2" fmla="*/ 0 w 1686"/>
              <a:gd name="T3" fmla="*/ 57 h 57"/>
              <a:gd name="T4" fmla="*/ 1686 w 1686"/>
              <a:gd name="T5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86" h="57">
                <a:moveTo>
                  <a:pt x="0" y="0"/>
                </a:moveTo>
                <a:lnTo>
                  <a:pt x="0" y="57"/>
                </a:lnTo>
                <a:lnTo>
                  <a:pt x="1686" y="57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97" name="Freeform 216"/>
          <p:cNvSpPr>
            <a:spLocks/>
          </p:cNvSpPr>
          <p:nvPr/>
        </p:nvSpPr>
        <p:spPr bwMode="auto">
          <a:xfrm>
            <a:off x="1672498" y="3038662"/>
            <a:ext cx="41775" cy="211822"/>
          </a:xfrm>
          <a:custGeom>
            <a:avLst/>
            <a:gdLst>
              <a:gd name="T0" fmla="*/ 0 w 18"/>
              <a:gd name="T1" fmla="*/ 132 h 132"/>
              <a:gd name="T2" fmla="*/ 0 w 18"/>
              <a:gd name="T3" fmla="*/ 0 h 132"/>
              <a:gd name="T4" fmla="*/ 18 w 18"/>
              <a:gd name="T5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" h="132">
                <a:moveTo>
                  <a:pt x="0" y="132"/>
                </a:moveTo>
                <a:lnTo>
                  <a:pt x="0" y="0"/>
                </a:lnTo>
                <a:lnTo>
                  <a:pt x="18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98" name="Rectangle 217"/>
          <p:cNvSpPr>
            <a:spLocks noChangeArrowheads="1"/>
          </p:cNvSpPr>
          <p:nvPr/>
        </p:nvSpPr>
        <p:spPr bwMode="auto">
          <a:xfrm>
            <a:off x="5633776" y="3146283"/>
            <a:ext cx="426399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400" dirty="0" smtClean="0">
                <a:cs typeface="Arial" pitchFamily="34" charset="0"/>
              </a:rPr>
              <a:t>2002 EU155231 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  <p:sp>
        <p:nvSpPr>
          <p:cNvPr id="1799" name="Freeform 218"/>
          <p:cNvSpPr>
            <a:spLocks/>
          </p:cNvSpPr>
          <p:nvPr/>
        </p:nvSpPr>
        <p:spPr bwMode="auto">
          <a:xfrm>
            <a:off x="2125055" y="3170249"/>
            <a:ext cx="3502152" cy="85049"/>
          </a:xfrm>
          <a:custGeom>
            <a:avLst/>
            <a:gdLst>
              <a:gd name="T0" fmla="*/ 0 w 1676"/>
              <a:gd name="T1" fmla="*/ 53 h 53"/>
              <a:gd name="T2" fmla="*/ 0 w 1676"/>
              <a:gd name="T3" fmla="*/ 0 h 53"/>
              <a:gd name="T4" fmla="*/ 1676 w 1676"/>
              <a:gd name="T5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76" h="53">
                <a:moveTo>
                  <a:pt x="0" y="53"/>
                </a:moveTo>
                <a:lnTo>
                  <a:pt x="0" y="0"/>
                </a:lnTo>
                <a:lnTo>
                  <a:pt x="1676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00" name="Rectangle 219"/>
          <p:cNvSpPr>
            <a:spLocks noChangeArrowheads="1"/>
          </p:cNvSpPr>
          <p:nvPr/>
        </p:nvSpPr>
        <p:spPr bwMode="auto">
          <a:xfrm>
            <a:off x="5953126" y="3183881"/>
            <a:ext cx="25648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2007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TV502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801" name="Freeform 220"/>
          <p:cNvSpPr>
            <a:spLocks/>
          </p:cNvSpPr>
          <p:nvPr/>
        </p:nvSpPr>
        <p:spPr bwMode="auto">
          <a:xfrm>
            <a:off x="2969829" y="3211971"/>
            <a:ext cx="2980944" cy="44932"/>
          </a:xfrm>
          <a:custGeom>
            <a:avLst/>
            <a:gdLst>
              <a:gd name="T0" fmla="*/ 0 w 1448"/>
              <a:gd name="T1" fmla="*/ 28 h 28"/>
              <a:gd name="T2" fmla="*/ 0 w 1448"/>
              <a:gd name="T3" fmla="*/ 0 h 28"/>
              <a:gd name="T4" fmla="*/ 1448 w 1448"/>
              <a:gd name="T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48" h="28">
                <a:moveTo>
                  <a:pt x="0" y="28"/>
                </a:moveTo>
                <a:lnTo>
                  <a:pt x="0" y="0"/>
                </a:lnTo>
                <a:lnTo>
                  <a:pt x="1448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02" name="Rectangle 221"/>
          <p:cNvSpPr>
            <a:spLocks noChangeArrowheads="1"/>
          </p:cNvSpPr>
          <p:nvPr/>
        </p:nvSpPr>
        <p:spPr bwMode="auto">
          <a:xfrm>
            <a:off x="6207559" y="3223998"/>
            <a:ext cx="238848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2011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VN56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803" name="Freeform 222"/>
          <p:cNvSpPr>
            <a:spLocks/>
          </p:cNvSpPr>
          <p:nvPr/>
        </p:nvSpPr>
        <p:spPr bwMode="auto">
          <a:xfrm>
            <a:off x="3733372" y="3252089"/>
            <a:ext cx="2468880" cy="19257"/>
          </a:xfrm>
          <a:custGeom>
            <a:avLst/>
            <a:gdLst>
              <a:gd name="T0" fmla="*/ 0 w 1229"/>
              <a:gd name="T1" fmla="*/ 12 h 12"/>
              <a:gd name="T2" fmla="*/ 0 w 1229"/>
              <a:gd name="T3" fmla="*/ 0 h 12"/>
              <a:gd name="T4" fmla="*/ 1229 w 1229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29" h="12">
                <a:moveTo>
                  <a:pt x="0" y="12"/>
                </a:moveTo>
                <a:lnTo>
                  <a:pt x="0" y="0"/>
                </a:lnTo>
                <a:lnTo>
                  <a:pt x="1229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04" name="Rectangle 223"/>
          <p:cNvSpPr>
            <a:spLocks noChangeArrowheads="1"/>
          </p:cNvSpPr>
          <p:nvPr/>
        </p:nvSpPr>
        <p:spPr bwMode="auto">
          <a:xfrm>
            <a:off x="6207559" y="3264117"/>
            <a:ext cx="264496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2011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VN228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805" name="Freeform 224"/>
          <p:cNvSpPr>
            <a:spLocks/>
          </p:cNvSpPr>
          <p:nvPr/>
        </p:nvSpPr>
        <p:spPr bwMode="auto">
          <a:xfrm>
            <a:off x="3733372" y="3272950"/>
            <a:ext cx="2468880" cy="19257"/>
          </a:xfrm>
          <a:custGeom>
            <a:avLst/>
            <a:gdLst>
              <a:gd name="T0" fmla="*/ 0 w 1229"/>
              <a:gd name="T1" fmla="*/ 0 h 12"/>
              <a:gd name="T2" fmla="*/ 0 w 1229"/>
              <a:gd name="T3" fmla="*/ 12 h 12"/>
              <a:gd name="T4" fmla="*/ 1229 w 1229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29" h="12">
                <a:moveTo>
                  <a:pt x="0" y="0"/>
                </a:moveTo>
                <a:lnTo>
                  <a:pt x="0" y="12"/>
                </a:lnTo>
                <a:lnTo>
                  <a:pt x="1229" y="12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06" name="Freeform 225"/>
          <p:cNvSpPr>
            <a:spLocks/>
          </p:cNvSpPr>
          <p:nvPr/>
        </p:nvSpPr>
        <p:spPr bwMode="auto">
          <a:xfrm>
            <a:off x="3085869" y="3272950"/>
            <a:ext cx="647505" cy="28885"/>
          </a:xfrm>
          <a:custGeom>
            <a:avLst/>
            <a:gdLst>
              <a:gd name="T0" fmla="*/ 0 w 279"/>
              <a:gd name="T1" fmla="*/ 18 h 18"/>
              <a:gd name="T2" fmla="*/ 0 w 279"/>
              <a:gd name="T3" fmla="*/ 0 h 18"/>
              <a:gd name="T4" fmla="*/ 279 w 279"/>
              <a:gd name="T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9" h="18">
                <a:moveTo>
                  <a:pt x="0" y="18"/>
                </a:moveTo>
                <a:lnTo>
                  <a:pt x="0" y="0"/>
                </a:lnTo>
                <a:lnTo>
                  <a:pt x="279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07" name="Rectangle 226"/>
          <p:cNvSpPr>
            <a:spLocks noChangeArrowheads="1"/>
          </p:cNvSpPr>
          <p:nvPr/>
        </p:nvSpPr>
        <p:spPr bwMode="auto">
          <a:xfrm>
            <a:off x="5953126" y="3305839"/>
            <a:ext cx="25648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2007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TV521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808" name="Freeform 227"/>
          <p:cNvSpPr>
            <a:spLocks/>
          </p:cNvSpPr>
          <p:nvPr/>
        </p:nvSpPr>
        <p:spPr bwMode="auto">
          <a:xfrm>
            <a:off x="3085869" y="3303440"/>
            <a:ext cx="2862072" cy="30489"/>
          </a:xfrm>
          <a:custGeom>
            <a:avLst/>
            <a:gdLst>
              <a:gd name="T0" fmla="*/ 0 w 1398"/>
              <a:gd name="T1" fmla="*/ 0 h 19"/>
              <a:gd name="T2" fmla="*/ 0 w 1398"/>
              <a:gd name="T3" fmla="*/ 19 h 19"/>
              <a:gd name="T4" fmla="*/ 1398 w 1398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98" h="19">
                <a:moveTo>
                  <a:pt x="0" y="0"/>
                </a:moveTo>
                <a:lnTo>
                  <a:pt x="0" y="19"/>
                </a:lnTo>
                <a:lnTo>
                  <a:pt x="1398" y="19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09" name="Freeform 228"/>
          <p:cNvSpPr>
            <a:spLocks/>
          </p:cNvSpPr>
          <p:nvPr/>
        </p:nvSpPr>
        <p:spPr bwMode="auto">
          <a:xfrm>
            <a:off x="2969829" y="3258508"/>
            <a:ext cx="116040" cy="44932"/>
          </a:xfrm>
          <a:custGeom>
            <a:avLst/>
            <a:gdLst>
              <a:gd name="T0" fmla="*/ 0 w 50"/>
              <a:gd name="T1" fmla="*/ 0 h 28"/>
              <a:gd name="T2" fmla="*/ 0 w 50"/>
              <a:gd name="T3" fmla="*/ 28 h 28"/>
              <a:gd name="T4" fmla="*/ 50 w 50"/>
              <a:gd name="T5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0" h="28">
                <a:moveTo>
                  <a:pt x="0" y="0"/>
                </a:moveTo>
                <a:lnTo>
                  <a:pt x="0" y="28"/>
                </a:lnTo>
                <a:lnTo>
                  <a:pt x="50" y="28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10" name="Freeform 229"/>
          <p:cNvSpPr>
            <a:spLocks/>
          </p:cNvSpPr>
          <p:nvPr/>
        </p:nvSpPr>
        <p:spPr bwMode="auto">
          <a:xfrm>
            <a:off x="2621708" y="3256903"/>
            <a:ext cx="348121" cy="83445"/>
          </a:xfrm>
          <a:custGeom>
            <a:avLst/>
            <a:gdLst>
              <a:gd name="T0" fmla="*/ 0 w 150"/>
              <a:gd name="T1" fmla="*/ 52 h 52"/>
              <a:gd name="T2" fmla="*/ 0 w 150"/>
              <a:gd name="T3" fmla="*/ 0 h 52"/>
              <a:gd name="T4" fmla="*/ 150 w 150"/>
              <a:gd name="T5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0" h="52">
                <a:moveTo>
                  <a:pt x="0" y="52"/>
                </a:moveTo>
                <a:lnTo>
                  <a:pt x="0" y="0"/>
                </a:lnTo>
                <a:lnTo>
                  <a:pt x="150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11" name="Rectangle 230"/>
          <p:cNvSpPr>
            <a:spLocks noChangeArrowheads="1"/>
          </p:cNvSpPr>
          <p:nvPr/>
        </p:nvSpPr>
        <p:spPr bwMode="auto">
          <a:xfrm>
            <a:off x="6207559" y="3345956"/>
            <a:ext cx="238848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2011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VN40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812" name="Freeform 231"/>
          <p:cNvSpPr>
            <a:spLocks/>
          </p:cNvSpPr>
          <p:nvPr/>
        </p:nvSpPr>
        <p:spPr bwMode="auto">
          <a:xfrm>
            <a:off x="3443273" y="3374047"/>
            <a:ext cx="2752344" cy="19257"/>
          </a:xfrm>
          <a:custGeom>
            <a:avLst/>
            <a:gdLst>
              <a:gd name="T0" fmla="*/ 0 w 1354"/>
              <a:gd name="T1" fmla="*/ 12 h 12"/>
              <a:gd name="T2" fmla="*/ 0 w 1354"/>
              <a:gd name="T3" fmla="*/ 0 h 12"/>
              <a:gd name="T4" fmla="*/ 1354 w 1354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54" h="12">
                <a:moveTo>
                  <a:pt x="0" y="12"/>
                </a:moveTo>
                <a:lnTo>
                  <a:pt x="0" y="0"/>
                </a:lnTo>
                <a:lnTo>
                  <a:pt x="1354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13" name="Rectangle 232"/>
          <p:cNvSpPr>
            <a:spLocks noChangeArrowheads="1"/>
          </p:cNvSpPr>
          <p:nvPr/>
        </p:nvSpPr>
        <p:spPr bwMode="auto">
          <a:xfrm>
            <a:off x="6207559" y="3386075"/>
            <a:ext cx="264496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2011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VN148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814" name="Freeform 233"/>
          <p:cNvSpPr>
            <a:spLocks/>
          </p:cNvSpPr>
          <p:nvPr/>
        </p:nvSpPr>
        <p:spPr bwMode="auto">
          <a:xfrm>
            <a:off x="3443273" y="3394908"/>
            <a:ext cx="2752344" cy="20861"/>
          </a:xfrm>
          <a:custGeom>
            <a:avLst/>
            <a:gdLst>
              <a:gd name="T0" fmla="*/ 0 w 1354"/>
              <a:gd name="T1" fmla="*/ 0 h 13"/>
              <a:gd name="T2" fmla="*/ 0 w 1354"/>
              <a:gd name="T3" fmla="*/ 13 h 13"/>
              <a:gd name="T4" fmla="*/ 1354 w 1354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54" h="13">
                <a:moveTo>
                  <a:pt x="0" y="0"/>
                </a:moveTo>
                <a:lnTo>
                  <a:pt x="0" y="13"/>
                </a:lnTo>
                <a:lnTo>
                  <a:pt x="1354" y="13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15" name="Freeform 234"/>
          <p:cNvSpPr>
            <a:spLocks/>
          </p:cNvSpPr>
          <p:nvPr/>
        </p:nvSpPr>
        <p:spPr bwMode="auto">
          <a:xfrm>
            <a:off x="2944298" y="3394908"/>
            <a:ext cx="498974" cy="28885"/>
          </a:xfrm>
          <a:custGeom>
            <a:avLst/>
            <a:gdLst>
              <a:gd name="T0" fmla="*/ 0 w 215"/>
              <a:gd name="T1" fmla="*/ 18 h 18"/>
              <a:gd name="T2" fmla="*/ 0 w 215"/>
              <a:gd name="T3" fmla="*/ 0 h 18"/>
              <a:gd name="T4" fmla="*/ 215 w 215"/>
              <a:gd name="T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" h="18">
                <a:moveTo>
                  <a:pt x="0" y="18"/>
                </a:moveTo>
                <a:lnTo>
                  <a:pt x="0" y="0"/>
                </a:lnTo>
                <a:lnTo>
                  <a:pt x="215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16" name="Rectangle 235"/>
          <p:cNvSpPr>
            <a:spLocks noChangeArrowheads="1"/>
          </p:cNvSpPr>
          <p:nvPr/>
        </p:nvSpPr>
        <p:spPr bwMode="auto">
          <a:xfrm>
            <a:off x="5953126" y="3427797"/>
            <a:ext cx="25648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2007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TV555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817" name="Freeform 236"/>
          <p:cNvSpPr>
            <a:spLocks/>
          </p:cNvSpPr>
          <p:nvPr/>
        </p:nvSpPr>
        <p:spPr bwMode="auto">
          <a:xfrm>
            <a:off x="2944298" y="3425398"/>
            <a:ext cx="2999232" cy="30489"/>
          </a:xfrm>
          <a:custGeom>
            <a:avLst/>
            <a:gdLst>
              <a:gd name="T0" fmla="*/ 0 w 1459"/>
              <a:gd name="T1" fmla="*/ 0 h 19"/>
              <a:gd name="T2" fmla="*/ 0 w 1459"/>
              <a:gd name="T3" fmla="*/ 19 h 19"/>
              <a:gd name="T4" fmla="*/ 1459 w 1459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59" h="19">
                <a:moveTo>
                  <a:pt x="0" y="0"/>
                </a:moveTo>
                <a:lnTo>
                  <a:pt x="0" y="19"/>
                </a:lnTo>
                <a:lnTo>
                  <a:pt x="1459" y="19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18" name="Freeform 237"/>
          <p:cNvSpPr>
            <a:spLocks/>
          </p:cNvSpPr>
          <p:nvPr/>
        </p:nvSpPr>
        <p:spPr bwMode="auto">
          <a:xfrm>
            <a:off x="2621708" y="3341953"/>
            <a:ext cx="322593" cy="83445"/>
          </a:xfrm>
          <a:custGeom>
            <a:avLst/>
            <a:gdLst>
              <a:gd name="T0" fmla="*/ 0 w 139"/>
              <a:gd name="T1" fmla="*/ 0 h 52"/>
              <a:gd name="T2" fmla="*/ 0 w 139"/>
              <a:gd name="T3" fmla="*/ 52 h 52"/>
              <a:gd name="T4" fmla="*/ 139 w 139"/>
              <a:gd name="T5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9" h="52">
                <a:moveTo>
                  <a:pt x="0" y="0"/>
                </a:moveTo>
                <a:lnTo>
                  <a:pt x="0" y="52"/>
                </a:lnTo>
                <a:lnTo>
                  <a:pt x="139" y="52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19" name="Freeform 238"/>
          <p:cNvSpPr>
            <a:spLocks/>
          </p:cNvSpPr>
          <p:nvPr/>
        </p:nvSpPr>
        <p:spPr bwMode="auto">
          <a:xfrm>
            <a:off x="2125055" y="3256903"/>
            <a:ext cx="496652" cy="85049"/>
          </a:xfrm>
          <a:custGeom>
            <a:avLst/>
            <a:gdLst>
              <a:gd name="T0" fmla="*/ 0 w 214"/>
              <a:gd name="T1" fmla="*/ 0 h 53"/>
              <a:gd name="T2" fmla="*/ 0 w 214"/>
              <a:gd name="T3" fmla="*/ 53 h 53"/>
              <a:gd name="T4" fmla="*/ 214 w 214"/>
              <a:gd name="T5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4" h="53">
                <a:moveTo>
                  <a:pt x="0" y="0"/>
                </a:moveTo>
                <a:lnTo>
                  <a:pt x="0" y="53"/>
                </a:lnTo>
                <a:lnTo>
                  <a:pt x="214" y="53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20" name="Freeform 239"/>
          <p:cNvSpPr>
            <a:spLocks/>
          </p:cNvSpPr>
          <p:nvPr/>
        </p:nvSpPr>
        <p:spPr bwMode="auto">
          <a:xfrm>
            <a:off x="1853521" y="3255299"/>
            <a:ext cx="271534" cy="129981"/>
          </a:xfrm>
          <a:custGeom>
            <a:avLst/>
            <a:gdLst>
              <a:gd name="T0" fmla="*/ 0 w 117"/>
              <a:gd name="T1" fmla="*/ 81 h 81"/>
              <a:gd name="T2" fmla="*/ 0 w 117"/>
              <a:gd name="T3" fmla="*/ 0 h 81"/>
              <a:gd name="T4" fmla="*/ 117 w 117"/>
              <a:gd name="T5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7" h="81">
                <a:moveTo>
                  <a:pt x="0" y="81"/>
                </a:moveTo>
                <a:lnTo>
                  <a:pt x="0" y="0"/>
                </a:lnTo>
                <a:lnTo>
                  <a:pt x="117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21" name="Rectangle 240"/>
          <p:cNvSpPr>
            <a:spLocks noChangeArrowheads="1"/>
          </p:cNvSpPr>
          <p:nvPr/>
        </p:nvSpPr>
        <p:spPr bwMode="auto">
          <a:xfrm>
            <a:off x="4841719" y="3467914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1990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EU155337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822" name="Freeform 241"/>
          <p:cNvSpPr>
            <a:spLocks/>
          </p:cNvSpPr>
          <p:nvPr/>
        </p:nvSpPr>
        <p:spPr bwMode="auto">
          <a:xfrm>
            <a:off x="3304024" y="3496005"/>
            <a:ext cx="1536192" cy="19257"/>
          </a:xfrm>
          <a:custGeom>
            <a:avLst/>
            <a:gdLst>
              <a:gd name="T0" fmla="*/ 0 w 841"/>
              <a:gd name="T1" fmla="*/ 12 h 12"/>
              <a:gd name="T2" fmla="*/ 0 w 841"/>
              <a:gd name="T3" fmla="*/ 0 h 12"/>
              <a:gd name="T4" fmla="*/ 841 w 841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41" h="12">
                <a:moveTo>
                  <a:pt x="0" y="12"/>
                </a:moveTo>
                <a:lnTo>
                  <a:pt x="0" y="0"/>
                </a:lnTo>
                <a:lnTo>
                  <a:pt x="841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23" name="Rectangle 242"/>
          <p:cNvSpPr>
            <a:spLocks noChangeArrowheads="1"/>
          </p:cNvSpPr>
          <p:nvPr/>
        </p:nvSpPr>
        <p:spPr bwMode="auto">
          <a:xfrm>
            <a:off x="5886452" y="3508032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2006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EU155256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824" name="Freeform 243"/>
          <p:cNvSpPr>
            <a:spLocks/>
          </p:cNvSpPr>
          <p:nvPr/>
        </p:nvSpPr>
        <p:spPr bwMode="auto">
          <a:xfrm>
            <a:off x="3304024" y="3516866"/>
            <a:ext cx="2578608" cy="20861"/>
          </a:xfrm>
          <a:custGeom>
            <a:avLst/>
            <a:gdLst>
              <a:gd name="T0" fmla="*/ 0 w 1276"/>
              <a:gd name="T1" fmla="*/ 0 h 13"/>
              <a:gd name="T2" fmla="*/ 0 w 1276"/>
              <a:gd name="T3" fmla="*/ 13 h 13"/>
              <a:gd name="T4" fmla="*/ 1276 w 1276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76" h="13">
                <a:moveTo>
                  <a:pt x="0" y="0"/>
                </a:moveTo>
                <a:lnTo>
                  <a:pt x="0" y="13"/>
                </a:lnTo>
                <a:lnTo>
                  <a:pt x="1276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25" name="Freeform 244"/>
          <p:cNvSpPr>
            <a:spLocks/>
          </p:cNvSpPr>
          <p:nvPr/>
        </p:nvSpPr>
        <p:spPr bwMode="auto">
          <a:xfrm>
            <a:off x="1853521" y="3386885"/>
            <a:ext cx="1450503" cy="129981"/>
          </a:xfrm>
          <a:custGeom>
            <a:avLst/>
            <a:gdLst>
              <a:gd name="T0" fmla="*/ 0 w 625"/>
              <a:gd name="T1" fmla="*/ 0 h 81"/>
              <a:gd name="T2" fmla="*/ 0 w 625"/>
              <a:gd name="T3" fmla="*/ 81 h 81"/>
              <a:gd name="T4" fmla="*/ 625 w 625"/>
              <a:gd name="T5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25" h="81">
                <a:moveTo>
                  <a:pt x="0" y="0"/>
                </a:moveTo>
                <a:lnTo>
                  <a:pt x="0" y="81"/>
                </a:lnTo>
                <a:lnTo>
                  <a:pt x="625" y="81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26" name="Rectangle 245"/>
          <p:cNvSpPr>
            <a:spLocks noChangeArrowheads="1"/>
          </p:cNvSpPr>
          <p:nvPr/>
        </p:nvSpPr>
        <p:spPr bwMode="auto">
          <a:xfrm>
            <a:off x="5824601" y="3549755"/>
            <a:ext cx="593111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2005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EU256082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Switzerland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827" name="Freeform 246"/>
          <p:cNvSpPr>
            <a:spLocks/>
          </p:cNvSpPr>
          <p:nvPr/>
        </p:nvSpPr>
        <p:spPr bwMode="auto">
          <a:xfrm>
            <a:off x="2846825" y="3577845"/>
            <a:ext cx="2971800" cy="19257"/>
          </a:xfrm>
          <a:custGeom>
            <a:avLst/>
            <a:gdLst>
              <a:gd name="T0" fmla="*/ 0 w 1304"/>
              <a:gd name="T1" fmla="*/ 12 h 12"/>
              <a:gd name="T2" fmla="*/ 0 w 1304"/>
              <a:gd name="T3" fmla="*/ 0 h 12"/>
              <a:gd name="T4" fmla="*/ 1304 w 1304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04" h="12">
                <a:moveTo>
                  <a:pt x="0" y="12"/>
                </a:moveTo>
                <a:lnTo>
                  <a:pt x="0" y="0"/>
                </a:lnTo>
                <a:lnTo>
                  <a:pt x="1304" y="0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28" name="Rectangle 247"/>
          <p:cNvSpPr>
            <a:spLocks noChangeArrowheads="1"/>
          </p:cNvSpPr>
          <p:nvPr/>
        </p:nvSpPr>
        <p:spPr bwMode="auto">
          <a:xfrm>
            <a:off x="5886452" y="3589872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2006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EU256065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829" name="Freeform 248"/>
          <p:cNvSpPr>
            <a:spLocks/>
          </p:cNvSpPr>
          <p:nvPr/>
        </p:nvSpPr>
        <p:spPr bwMode="auto">
          <a:xfrm>
            <a:off x="2846825" y="3598706"/>
            <a:ext cx="3035808" cy="19257"/>
          </a:xfrm>
          <a:custGeom>
            <a:avLst/>
            <a:gdLst>
              <a:gd name="T0" fmla="*/ 0 w 1333"/>
              <a:gd name="T1" fmla="*/ 0 h 12"/>
              <a:gd name="T2" fmla="*/ 0 w 1333"/>
              <a:gd name="T3" fmla="*/ 12 h 12"/>
              <a:gd name="T4" fmla="*/ 1333 w 1333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33" h="12">
                <a:moveTo>
                  <a:pt x="0" y="0"/>
                </a:moveTo>
                <a:lnTo>
                  <a:pt x="0" y="12"/>
                </a:lnTo>
                <a:lnTo>
                  <a:pt x="1333" y="1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30" name="Freeform 249"/>
          <p:cNvSpPr>
            <a:spLocks/>
          </p:cNvSpPr>
          <p:nvPr/>
        </p:nvSpPr>
        <p:spPr bwMode="auto">
          <a:xfrm>
            <a:off x="2324645" y="3598706"/>
            <a:ext cx="522181" cy="28885"/>
          </a:xfrm>
          <a:custGeom>
            <a:avLst/>
            <a:gdLst>
              <a:gd name="T0" fmla="*/ 0 w 225"/>
              <a:gd name="T1" fmla="*/ 18 h 18"/>
              <a:gd name="T2" fmla="*/ 0 w 225"/>
              <a:gd name="T3" fmla="*/ 0 h 18"/>
              <a:gd name="T4" fmla="*/ 225 w 225"/>
              <a:gd name="T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5" h="18">
                <a:moveTo>
                  <a:pt x="0" y="18"/>
                </a:moveTo>
                <a:lnTo>
                  <a:pt x="0" y="0"/>
                </a:lnTo>
                <a:lnTo>
                  <a:pt x="225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31" name="Rectangle 250"/>
          <p:cNvSpPr>
            <a:spLocks noChangeArrowheads="1"/>
          </p:cNvSpPr>
          <p:nvPr/>
        </p:nvSpPr>
        <p:spPr bwMode="auto">
          <a:xfrm>
            <a:off x="5694904" y="3631595"/>
            <a:ext cx="540212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2003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EU155382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Germany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832" name="Freeform 251"/>
          <p:cNvSpPr>
            <a:spLocks/>
          </p:cNvSpPr>
          <p:nvPr/>
        </p:nvSpPr>
        <p:spPr bwMode="auto">
          <a:xfrm>
            <a:off x="2324645" y="3629195"/>
            <a:ext cx="3364992" cy="30489"/>
          </a:xfrm>
          <a:custGeom>
            <a:avLst/>
            <a:gdLst>
              <a:gd name="T0" fmla="*/ 0 w 1475"/>
              <a:gd name="T1" fmla="*/ 0 h 19"/>
              <a:gd name="T2" fmla="*/ 0 w 1475"/>
              <a:gd name="T3" fmla="*/ 19 h 19"/>
              <a:gd name="T4" fmla="*/ 1475 w 1475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75" h="19">
                <a:moveTo>
                  <a:pt x="0" y="0"/>
                </a:moveTo>
                <a:lnTo>
                  <a:pt x="0" y="19"/>
                </a:lnTo>
                <a:lnTo>
                  <a:pt x="1475" y="19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33" name="Freeform 252"/>
          <p:cNvSpPr>
            <a:spLocks/>
          </p:cNvSpPr>
          <p:nvPr/>
        </p:nvSpPr>
        <p:spPr bwMode="auto">
          <a:xfrm>
            <a:off x="2303757" y="3629195"/>
            <a:ext cx="20888" cy="44932"/>
          </a:xfrm>
          <a:custGeom>
            <a:avLst/>
            <a:gdLst>
              <a:gd name="T0" fmla="*/ 0 w 9"/>
              <a:gd name="T1" fmla="*/ 28 h 28"/>
              <a:gd name="T2" fmla="*/ 0 w 9"/>
              <a:gd name="T3" fmla="*/ 0 h 28"/>
              <a:gd name="T4" fmla="*/ 9 w 9"/>
              <a:gd name="T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28">
                <a:moveTo>
                  <a:pt x="0" y="28"/>
                </a:moveTo>
                <a:lnTo>
                  <a:pt x="0" y="0"/>
                </a:lnTo>
                <a:lnTo>
                  <a:pt x="9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34" name="Rectangle 253"/>
          <p:cNvSpPr>
            <a:spLocks noChangeArrowheads="1"/>
          </p:cNvSpPr>
          <p:nvPr/>
        </p:nvSpPr>
        <p:spPr bwMode="auto">
          <a:xfrm>
            <a:off x="5756032" y="3671713"/>
            <a:ext cx="593111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2004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EU155372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Switzerland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835" name="Freeform 254"/>
          <p:cNvSpPr>
            <a:spLocks/>
          </p:cNvSpPr>
          <p:nvPr/>
        </p:nvSpPr>
        <p:spPr bwMode="auto">
          <a:xfrm>
            <a:off x="2881638" y="3699803"/>
            <a:ext cx="2871216" cy="19257"/>
          </a:xfrm>
          <a:custGeom>
            <a:avLst/>
            <a:gdLst>
              <a:gd name="T0" fmla="*/ 0 w 1262"/>
              <a:gd name="T1" fmla="*/ 12 h 12"/>
              <a:gd name="T2" fmla="*/ 0 w 1262"/>
              <a:gd name="T3" fmla="*/ 0 h 12"/>
              <a:gd name="T4" fmla="*/ 1262 w 1262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62" h="12">
                <a:moveTo>
                  <a:pt x="0" y="12"/>
                </a:moveTo>
                <a:lnTo>
                  <a:pt x="0" y="0"/>
                </a:lnTo>
                <a:lnTo>
                  <a:pt x="1262" y="0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36" name="Rectangle 255"/>
          <p:cNvSpPr>
            <a:spLocks noChangeArrowheads="1"/>
          </p:cNvSpPr>
          <p:nvPr/>
        </p:nvSpPr>
        <p:spPr bwMode="auto">
          <a:xfrm>
            <a:off x="5757666" y="3711830"/>
            <a:ext cx="593111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2004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EU862837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Switzerland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837" name="Freeform 256"/>
          <p:cNvSpPr>
            <a:spLocks/>
          </p:cNvSpPr>
          <p:nvPr/>
        </p:nvSpPr>
        <p:spPr bwMode="auto">
          <a:xfrm>
            <a:off x="2881638" y="3720664"/>
            <a:ext cx="2871216" cy="19257"/>
          </a:xfrm>
          <a:custGeom>
            <a:avLst/>
            <a:gdLst>
              <a:gd name="T0" fmla="*/ 0 w 1262"/>
              <a:gd name="T1" fmla="*/ 0 h 12"/>
              <a:gd name="T2" fmla="*/ 0 w 1262"/>
              <a:gd name="T3" fmla="*/ 12 h 12"/>
              <a:gd name="T4" fmla="*/ 1262 w 1262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62" h="12">
                <a:moveTo>
                  <a:pt x="0" y="0"/>
                </a:moveTo>
                <a:lnTo>
                  <a:pt x="0" y="12"/>
                </a:lnTo>
                <a:lnTo>
                  <a:pt x="1262" y="12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38" name="Freeform 257"/>
          <p:cNvSpPr>
            <a:spLocks/>
          </p:cNvSpPr>
          <p:nvPr/>
        </p:nvSpPr>
        <p:spPr bwMode="auto">
          <a:xfrm>
            <a:off x="2303757" y="3675733"/>
            <a:ext cx="577882" cy="44932"/>
          </a:xfrm>
          <a:custGeom>
            <a:avLst/>
            <a:gdLst>
              <a:gd name="T0" fmla="*/ 0 w 249"/>
              <a:gd name="T1" fmla="*/ 0 h 28"/>
              <a:gd name="T2" fmla="*/ 0 w 249"/>
              <a:gd name="T3" fmla="*/ 28 h 28"/>
              <a:gd name="T4" fmla="*/ 249 w 249"/>
              <a:gd name="T5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9" h="28">
                <a:moveTo>
                  <a:pt x="0" y="0"/>
                </a:moveTo>
                <a:lnTo>
                  <a:pt x="0" y="28"/>
                </a:lnTo>
                <a:lnTo>
                  <a:pt x="249" y="28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39" name="Freeform 258"/>
          <p:cNvSpPr>
            <a:spLocks/>
          </p:cNvSpPr>
          <p:nvPr/>
        </p:nvSpPr>
        <p:spPr bwMode="auto">
          <a:xfrm>
            <a:off x="1853521" y="3465515"/>
            <a:ext cx="450236" cy="208612"/>
          </a:xfrm>
          <a:custGeom>
            <a:avLst/>
            <a:gdLst>
              <a:gd name="T0" fmla="*/ 0 w 194"/>
              <a:gd name="T1" fmla="*/ 0 h 130"/>
              <a:gd name="T2" fmla="*/ 0 w 194"/>
              <a:gd name="T3" fmla="*/ 130 h 130"/>
              <a:gd name="T4" fmla="*/ 194 w 194"/>
              <a:gd name="T5" fmla="*/ 13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4" h="130">
                <a:moveTo>
                  <a:pt x="0" y="0"/>
                </a:moveTo>
                <a:lnTo>
                  <a:pt x="0" y="130"/>
                </a:lnTo>
                <a:lnTo>
                  <a:pt x="194" y="13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40" name="Line 259"/>
          <p:cNvSpPr>
            <a:spLocks noChangeShapeType="1"/>
          </p:cNvSpPr>
          <p:nvPr/>
        </p:nvSpPr>
        <p:spPr bwMode="auto">
          <a:xfrm>
            <a:off x="1853521" y="3255299"/>
            <a:ext cx="0" cy="208612"/>
          </a:xfrm>
          <a:prstGeom prst="line">
            <a:avLst/>
          </a:pr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41" name="Freeform 260"/>
          <p:cNvSpPr>
            <a:spLocks/>
          </p:cNvSpPr>
          <p:nvPr/>
        </p:nvSpPr>
        <p:spPr bwMode="auto">
          <a:xfrm>
            <a:off x="1672498" y="3252089"/>
            <a:ext cx="181023" cy="213426"/>
          </a:xfrm>
          <a:custGeom>
            <a:avLst/>
            <a:gdLst>
              <a:gd name="T0" fmla="*/ 0 w 78"/>
              <a:gd name="T1" fmla="*/ 0 h 133"/>
              <a:gd name="T2" fmla="*/ 0 w 78"/>
              <a:gd name="T3" fmla="*/ 133 h 133"/>
              <a:gd name="T4" fmla="*/ 78 w 78"/>
              <a:gd name="T5" fmla="*/ 13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8" h="133">
                <a:moveTo>
                  <a:pt x="0" y="0"/>
                </a:moveTo>
                <a:lnTo>
                  <a:pt x="0" y="133"/>
                </a:lnTo>
                <a:lnTo>
                  <a:pt x="78" y="133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42" name="Freeform 261"/>
          <p:cNvSpPr>
            <a:spLocks/>
          </p:cNvSpPr>
          <p:nvPr/>
        </p:nvSpPr>
        <p:spPr bwMode="auto">
          <a:xfrm>
            <a:off x="1568062" y="3252089"/>
            <a:ext cx="104437" cy="359455"/>
          </a:xfrm>
          <a:custGeom>
            <a:avLst/>
            <a:gdLst>
              <a:gd name="T0" fmla="*/ 0 w 45"/>
              <a:gd name="T1" fmla="*/ 224 h 224"/>
              <a:gd name="T2" fmla="*/ 0 w 45"/>
              <a:gd name="T3" fmla="*/ 0 h 224"/>
              <a:gd name="T4" fmla="*/ 45 w 45"/>
              <a:gd name="T5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5" h="224">
                <a:moveTo>
                  <a:pt x="0" y="224"/>
                </a:moveTo>
                <a:lnTo>
                  <a:pt x="0" y="0"/>
                </a:lnTo>
                <a:lnTo>
                  <a:pt x="45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43" name="Rectangle 262"/>
          <p:cNvSpPr>
            <a:spLocks noChangeArrowheads="1"/>
          </p:cNvSpPr>
          <p:nvPr/>
        </p:nvSpPr>
        <p:spPr bwMode="auto">
          <a:xfrm>
            <a:off x="5886452" y="3753552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2006 EU482879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 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844" name="Freeform 263"/>
          <p:cNvSpPr>
            <a:spLocks/>
          </p:cNvSpPr>
          <p:nvPr/>
        </p:nvSpPr>
        <p:spPr bwMode="auto">
          <a:xfrm>
            <a:off x="2394269" y="3781643"/>
            <a:ext cx="3483864" cy="28885"/>
          </a:xfrm>
          <a:custGeom>
            <a:avLst/>
            <a:gdLst>
              <a:gd name="T0" fmla="*/ 0 w 1645"/>
              <a:gd name="T1" fmla="*/ 18 h 18"/>
              <a:gd name="T2" fmla="*/ 0 w 1645"/>
              <a:gd name="T3" fmla="*/ 0 h 18"/>
              <a:gd name="T4" fmla="*/ 1645 w 1645"/>
              <a:gd name="T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45" h="18">
                <a:moveTo>
                  <a:pt x="0" y="18"/>
                </a:moveTo>
                <a:lnTo>
                  <a:pt x="0" y="0"/>
                </a:lnTo>
                <a:lnTo>
                  <a:pt x="1645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45" name="Rectangle 264"/>
          <p:cNvSpPr>
            <a:spLocks noChangeArrowheads="1"/>
          </p:cNvSpPr>
          <p:nvPr/>
        </p:nvSpPr>
        <p:spPr bwMode="auto">
          <a:xfrm>
            <a:off x="5886452" y="3793671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2006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EU155259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846" name="Freeform 265"/>
          <p:cNvSpPr>
            <a:spLocks/>
          </p:cNvSpPr>
          <p:nvPr/>
        </p:nvSpPr>
        <p:spPr bwMode="auto">
          <a:xfrm>
            <a:off x="3136926" y="3821761"/>
            <a:ext cx="2743200" cy="19257"/>
          </a:xfrm>
          <a:custGeom>
            <a:avLst/>
            <a:gdLst>
              <a:gd name="T0" fmla="*/ 0 w 1325"/>
              <a:gd name="T1" fmla="*/ 12 h 12"/>
              <a:gd name="T2" fmla="*/ 0 w 1325"/>
              <a:gd name="T3" fmla="*/ 0 h 12"/>
              <a:gd name="T4" fmla="*/ 1325 w 1325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25" h="12">
                <a:moveTo>
                  <a:pt x="0" y="12"/>
                </a:moveTo>
                <a:lnTo>
                  <a:pt x="0" y="0"/>
                </a:lnTo>
                <a:lnTo>
                  <a:pt x="1325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47" name="Rectangle 266"/>
          <p:cNvSpPr>
            <a:spLocks noChangeArrowheads="1"/>
          </p:cNvSpPr>
          <p:nvPr/>
        </p:nvSpPr>
        <p:spPr bwMode="auto">
          <a:xfrm>
            <a:off x="5886452" y="3833788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2006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EU155260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848" name="Freeform 267"/>
          <p:cNvSpPr>
            <a:spLocks/>
          </p:cNvSpPr>
          <p:nvPr/>
        </p:nvSpPr>
        <p:spPr bwMode="auto">
          <a:xfrm>
            <a:off x="3136926" y="3842622"/>
            <a:ext cx="2743200" cy="20861"/>
          </a:xfrm>
          <a:custGeom>
            <a:avLst/>
            <a:gdLst>
              <a:gd name="T0" fmla="*/ 0 w 1325"/>
              <a:gd name="T1" fmla="*/ 0 h 13"/>
              <a:gd name="T2" fmla="*/ 0 w 1325"/>
              <a:gd name="T3" fmla="*/ 13 h 13"/>
              <a:gd name="T4" fmla="*/ 1325 w 1325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25" h="13">
                <a:moveTo>
                  <a:pt x="0" y="0"/>
                </a:moveTo>
                <a:lnTo>
                  <a:pt x="0" y="13"/>
                </a:lnTo>
                <a:lnTo>
                  <a:pt x="1325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49" name="Freeform 268"/>
          <p:cNvSpPr>
            <a:spLocks/>
          </p:cNvSpPr>
          <p:nvPr/>
        </p:nvSpPr>
        <p:spPr bwMode="auto">
          <a:xfrm>
            <a:off x="2394269" y="3812132"/>
            <a:ext cx="742657" cy="30489"/>
          </a:xfrm>
          <a:custGeom>
            <a:avLst/>
            <a:gdLst>
              <a:gd name="T0" fmla="*/ 0 w 320"/>
              <a:gd name="T1" fmla="*/ 0 h 19"/>
              <a:gd name="T2" fmla="*/ 0 w 320"/>
              <a:gd name="T3" fmla="*/ 19 h 19"/>
              <a:gd name="T4" fmla="*/ 320 w 320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0" h="19">
                <a:moveTo>
                  <a:pt x="0" y="0"/>
                </a:moveTo>
                <a:lnTo>
                  <a:pt x="0" y="19"/>
                </a:lnTo>
                <a:lnTo>
                  <a:pt x="320" y="19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50" name="Freeform 269"/>
          <p:cNvSpPr>
            <a:spLocks/>
          </p:cNvSpPr>
          <p:nvPr/>
        </p:nvSpPr>
        <p:spPr bwMode="auto">
          <a:xfrm>
            <a:off x="2185396" y="3812132"/>
            <a:ext cx="208872" cy="44932"/>
          </a:xfrm>
          <a:custGeom>
            <a:avLst/>
            <a:gdLst>
              <a:gd name="T0" fmla="*/ 0 w 90"/>
              <a:gd name="T1" fmla="*/ 28 h 28"/>
              <a:gd name="T2" fmla="*/ 0 w 90"/>
              <a:gd name="T3" fmla="*/ 0 h 28"/>
              <a:gd name="T4" fmla="*/ 90 w 90"/>
              <a:gd name="T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0" h="28">
                <a:moveTo>
                  <a:pt x="0" y="28"/>
                </a:moveTo>
                <a:lnTo>
                  <a:pt x="0" y="0"/>
                </a:lnTo>
                <a:lnTo>
                  <a:pt x="90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51" name="Rectangle 270"/>
          <p:cNvSpPr>
            <a:spLocks noChangeArrowheads="1"/>
          </p:cNvSpPr>
          <p:nvPr/>
        </p:nvSpPr>
        <p:spPr bwMode="auto">
          <a:xfrm>
            <a:off x="5824533" y="3875510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2005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EU155263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852" name="Freeform 271"/>
          <p:cNvSpPr>
            <a:spLocks/>
          </p:cNvSpPr>
          <p:nvPr/>
        </p:nvSpPr>
        <p:spPr bwMode="auto">
          <a:xfrm>
            <a:off x="2185396" y="3858669"/>
            <a:ext cx="3630168" cy="44932"/>
          </a:xfrm>
          <a:custGeom>
            <a:avLst/>
            <a:gdLst>
              <a:gd name="T0" fmla="*/ 0 w 1708"/>
              <a:gd name="T1" fmla="*/ 0 h 28"/>
              <a:gd name="T2" fmla="*/ 0 w 1708"/>
              <a:gd name="T3" fmla="*/ 28 h 28"/>
              <a:gd name="T4" fmla="*/ 1708 w 1708"/>
              <a:gd name="T5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08" h="28">
                <a:moveTo>
                  <a:pt x="0" y="0"/>
                </a:moveTo>
                <a:lnTo>
                  <a:pt x="0" y="28"/>
                </a:lnTo>
                <a:lnTo>
                  <a:pt x="1708" y="28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53" name="Freeform 272"/>
          <p:cNvSpPr>
            <a:spLocks/>
          </p:cNvSpPr>
          <p:nvPr/>
        </p:nvSpPr>
        <p:spPr bwMode="auto">
          <a:xfrm>
            <a:off x="1830313" y="3857064"/>
            <a:ext cx="355084" cy="57770"/>
          </a:xfrm>
          <a:custGeom>
            <a:avLst/>
            <a:gdLst>
              <a:gd name="T0" fmla="*/ 0 w 153"/>
              <a:gd name="T1" fmla="*/ 36 h 36"/>
              <a:gd name="T2" fmla="*/ 0 w 153"/>
              <a:gd name="T3" fmla="*/ 0 h 36"/>
              <a:gd name="T4" fmla="*/ 153 w 153"/>
              <a:gd name="T5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3" h="36">
                <a:moveTo>
                  <a:pt x="0" y="36"/>
                </a:moveTo>
                <a:lnTo>
                  <a:pt x="0" y="0"/>
                </a:lnTo>
                <a:lnTo>
                  <a:pt x="153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54" name="Rectangle 273"/>
          <p:cNvSpPr>
            <a:spLocks noChangeArrowheads="1"/>
          </p:cNvSpPr>
          <p:nvPr/>
        </p:nvSpPr>
        <p:spPr bwMode="auto">
          <a:xfrm>
            <a:off x="5886444" y="3915629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2006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EU482885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855" name="Freeform 274"/>
          <p:cNvSpPr>
            <a:spLocks/>
          </p:cNvSpPr>
          <p:nvPr/>
        </p:nvSpPr>
        <p:spPr bwMode="auto">
          <a:xfrm>
            <a:off x="2979112" y="3943718"/>
            <a:ext cx="2907792" cy="30489"/>
          </a:xfrm>
          <a:custGeom>
            <a:avLst/>
            <a:gdLst>
              <a:gd name="T0" fmla="*/ 0 w 1393"/>
              <a:gd name="T1" fmla="*/ 19 h 19"/>
              <a:gd name="T2" fmla="*/ 0 w 1393"/>
              <a:gd name="T3" fmla="*/ 0 h 19"/>
              <a:gd name="T4" fmla="*/ 1393 w 1393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93" h="19">
                <a:moveTo>
                  <a:pt x="0" y="19"/>
                </a:moveTo>
                <a:lnTo>
                  <a:pt x="0" y="0"/>
                </a:lnTo>
                <a:lnTo>
                  <a:pt x="1393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56" name="Rectangle 275"/>
          <p:cNvSpPr>
            <a:spLocks noChangeArrowheads="1"/>
          </p:cNvSpPr>
          <p:nvPr/>
        </p:nvSpPr>
        <p:spPr bwMode="auto">
          <a:xfrm>
            <a:off x="5633776" y="3955746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2002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EU155219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857" name="Freeform 276"/>
          <p:cNvSpPr>
            <a:spLocks/>
          </p:cNvSpPr>
          <p:nvPr/>
        </p:nvSpPr>
        <p:spPr bwMode="auto">
          <a:xfrm>
            <a:off x="3378290" y="3985441"/>
            <a:ext cx="2249424" cy="19257"/>
          </a:xfrm>
          <a:custGeom>
            <a:avLst/>
            <a:gdLst>
              <a:gd name="T0" fmla="*/ 0 w 1113"/>
              <a:gd name="T1" fmla="*/ 12 h 12"/>
              <a:gd name="T2" fmla="*/ 0 w 1113"/>
              <a:gd name="T3" fmla="*/ 0 h 12"/>
              <a:gd name="T4" fmla="*/ 1113 w 1113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13" h="12">
                <a:moveTo>
                  <a:pt x="0" y="12"/>
                </a:moveTo>
                <a:lnTo>
                  <a:pt x="0" y="0"/>
                </a:lnTo>
                <a:lnTo>
                  <a:pt x="1113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58" name="Rectangle 277"/>
          <p:cNvSpPr>
            <a:spLocks noChangeArrowheads="1"/>
          </p:cNvSpPr>
          <p:nvPr/>
        </p:nvSpPr>
        <p:spPr bwMode="auto">
          <a:xfrm>
            <a:off x="4791074" y="3997468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1989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EU155333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859" name="Freeform 278"/>
          <p:cNvSpPr>
            <a:spLocks/>
          </p:cNvSpPr>
          <p:nvPr/>
        </p:nvSpPr>
        <p:spPr bwMode="auto">
          <a:xfrm>
            <a:off x="3378290" y="4006303"/>
            <a:ext cx="1399032" cy="19257"/>
          </a:xfrm>
          <a:custGeom>
            <a:avLst/>
            <a:gdLst>
              <a:gd name="T0" fmla="*/ 0 w 760"/>
              <a:gd name="T1" fmla="*/ 0 h 12"/>
              <a:gd name="T2" fmla="*/ 0 w 760"/>
              <a:gd name="T3" fmla="*/ 12 h 12"/>
              <a:gd name="T4" fmla="*/ 760 w 760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60" h="12">
                <a:moveTo>
                  <a:pt x="0" y="0"/>
                </a:moveTo>
                <a:lnTo>
                  <a:pt x="0" y="12"/>
                </a:lnTo>
                <a:lnTo>
                  <a:pt x="760" y="1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60" name="Freeform 279"/>
          <p:cNvSpPr>
            <a:spLocks/>
          </p:cNvSpPr>
          <p:nvPr/>
        </p:nvSpPr>
        <p:spPr bwMode="auto">
          <a:xfrm>
            <a:off x="2979112" y="3975813"/>
            <a:ext cx="399178" cy="28885"/>
          </a:xfrm>
          <a:custGeom>
            <a:avLst/>
            <a:gdLst>
              <a:gd name="T0" fmla="*/ 0 w 172"/>
              <a:gd name="T1" fmla="*/ 0 h 18"/>
              <a:gd name="T2" fmla="*/ 0 w 172"/>
              <a:gd name="T3" fmla="*/ 18 h 18"/>
              <a:gd name="T4" fmla="*/ 172 w 172"/>
              <a:gd name="T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2" h="18">
                <a:moveTo>
                  <a:pt x="0" y="0"/>
                </a:moveTo>
                <a:lnTo>
                  <a:pt x="0" y="18"/>
                </a:lnTo>
                <a:lnTo>
                  <a:pt x="172" y="18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61" name="Freeform 280"/>
          <p:cNvSpPr>
            <a:spLocks/>
          </p:cNvSpPr>
          <p:nvPr/>
        </p:nvSpPr>
        <p:spPr bwMode="auto">
          <a:xfrm>
            <a:off x="1830313" y="3916439"/>
            <a:ext cx="1148799" cy="57770"/>
          </a:xfrm>
          <a:custGeom>
            <a:avLst/>
            <a:gdLst>
              <a:gd name="T0" fmla="*/ 0 w 495"/>
              <a:gd name="T1" fmla="*/ 0 h 36"/>
              <a:gd name="T2" fmla="*/ 0 w 495"/>
              <a:gd name="T3" fmla="*/ 36 h 36"/>
              <a:gd name="T4" fmla="*/ 495 w 495"/>
              <a:gd name="T5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95" h="36">
                <a:moveTo>
                  <a:pt x="0" y="0"/>
                </a:moveTo>
                <a:lnTo>
                  <a:pt x="0" y="36"/>
                </a:lnTo>
                <a:lnTo>
                  <a:pt x="495" y="36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62" name="Rectangle 281"/>
          <p:cNvSpPr>
            <a:spLocks noChangeArrowheads="1"/>
          </p:cNvSpPr>
          <p:nvPr/>
        </p:nvSpPr>
        <p:spPr bwMode="auto">
          <a:xfrm>
            <a:off x="5824601" y="4037586"/>
            <a:ext cx="593111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2005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EU155374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Switzerland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863" name="Freeform 282"/>
          <p:cNvSpPr>
            <a:spLocks/>
          </p:cNvSpPr>
          <p:nvPr/>
        </p:nvSpPr>
        <p:spPr bwMode="auto">
          <a:xfrm>
            <a:off x="2579934" y="4065676"/>
            <a:ext cx="3246120" cy="19257"/>
          </a:xfrm>
          <a:custGeom>
            <a:avLst/>
            <a:gdLst>
              <a:gd name="T0" fmla="*/ 0 w 1421"/>
              <a:gd name="T1" fmla="*/ 12 h 12"/>
              <a:gd name="T2" fmla="*/ 0 w 1421"/>
              <a:gd name="T3" fmla="*/ 0 h 12"/>
              <a:gd name="T4" fmla="*/ 1421 w 1421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21" h="12">
                <a:moveTo>
                  <a:pt x="0" y="12"/>
                </a:moveTo>
                <a:lnTo>
                  <a:pt x="0" y="0"/>
                </a:lnTo>
                <a:lnTo>
                  <a:pt x="1421" y="0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64" name="Rectangle 283"/>
          <p:cNvSpPr>
            <a:spLocks noChangeArrowheads="1"/>
          </p:cNvSpPr>
          <p:nvPr/>
        </p:nvSpPr>
        <p:spPr bwMode="auto">
          <a:xfrm>
            <a:off x="5886452" y="4079309"/>
            <a:ext cx="593111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2006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EU155364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Switzerland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865" name="Freeform 284"/>
          <p:cNvSpPr>
            <a:spLocks/>
          </p:cNvSpPr>
          <p:nvPr/>
        </p:nvSpPr>
        <p:spPr bwMode="auto">
          <a:xfrm>
            <a:off x="2579934" y="4088142"/>
            <a:ext cx="3300984" cy="19257"/>
          </a:xfrm>
          <a:custGeom>
            <a:avLst/>
            <a:gdLst>
              <a:gd name="T0" fmla="*/ 0 w 1448"/>
              <a:gd name="T1" fmla="*/ 0 h 12"/>
              <a:gd name="T2" fmla="*/ 0 w 1448"/>
              <a:gd name="T3" fmla="*/ 12 h 12"/>
              <a:gd name="T4" fmla="*/ 1448 w 1448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48" h="12">
                <a:moveTo>
                  <a:pt x="0" y="0"/>
                </a:moveTo>
                <a:lnTo>
                  <a:pt x="0" y="12"/>
                </a:lnTo>
                <a:lnTo>
                  <a:pt x="1448" y="12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66" name="Freeform 285"/>
          <p:cNvSpPr>
            <a:spLocks/>
          </p:cNvSpPr>
          <p:nvPr/>
        </p:nvSpPr>
        <p:spPr bwMode="auto">
          <a:xfrm>
            <a:off x="1830313" y="3972603"/>
            <a:ext cx="749621" cy="113934"/>
          </a:xfrm>
          <a:custGeom>
            <a:avLst/>
            <a:gdLst>
              <a:gd name="T0" fmla="*/ 0 w 323"/>
              <a:gd name="T1" fmla="*/ 0 h 71"/>
              <a:gd name="T2" fmla="*/ 0 w 323"/>
              <a:gd name="T3" fmla="*/ 71 h 71"/>
              <a:gd name="T4" fmla="*/ 323 w 323"/>
              <a:gd name="T5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3" h="71">
                <a:moveTo>
                  <a:pt x="0" y="0"/>
                </a:moveTo>
                <a:lnTo>
                  <a:pt x="0" y="71"/>
                </a:lnTo>
                <a:lnTo>
                  <a:pt x="323" y="71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67" name="Line 286"/>
          <p:cNvSpPr>
            <a:spLocks noChangeShapeType="1"/>
          </p:cNvSpPr>
          <p:nvPr/>
        </p:nvSpPr>
        <p:spPr bwMode="auto">
          <a:xfrm>
            <a:off x="1830313" y="3857064"/>
            <a:ext cx="0" cy="113934"/>
          </a:xfrm>
          <a:prstGeom prst="line">
            <a:avLst/>
          </a:pr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68" name="Freeform 287"/>
          <p:cNvSpPr>
            <a:spLocks/>
          </p:cNvSpPr>
          <p:nvPr/>
        </p:nvSpPr>
        <p:spPr bwMode="auto">
          <a:xfrm>
            <a:off x="1568062" y="3613148"/>
            <a:ext cx="262252" cy="359455"/>
          </a:xfrm>
          <a:custGeom>
            <a:avLst/>
            <a:gdLst>
              <a:gd name="T0" fmla="*/ 0 w 113"/>
              <a:gd name="T1" fmla="*/ 0 h 224"/>
              <a:gd name="T2" fmla="*/ 0 w 113"/>
              <a:gd name="T3" fmla="*/ 224 h 224"/>
              <a:gd name="T4" fmla="*/ 113 w 113"/>
              <a:gd name="T5" fmla="*/ 22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3" h="224">
                <a:moveTo>
                  <a:pt x="0" y="0"/>
                </a:moveTo>
                <a:lnTo>
                  <a:pt x="0" y="224"/>
                </a:lnTo>
                <a:lnTo>
                  <a:pt x="113" y="224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69" name="Freeform 288"/>
          <p:cNvSpPr>
            <a:spLocks/>
          </p:cNvSpPr>
          <p:nvPr/>
        </p:nvSpPr>
        <p:spPr bwMode="auto">
          <a:xfrm>
            <a:off x="1484514" y="3611544"/>
            <a:ext cx="83549" cy="335384"/>
          </a:xfrm>
          <a:custGeom>
            <a:avLst/>
            <a:gdLst>
              <a:gd name="T0" fmla="*/ 0 w 36"/>
              <a:gd name="T1" fmla="*/ 209 h 209"/>
              <a:gd name="T2" fmla="*/ 0 w 36"/>
              <a:gd name="T3" fmla="*/ 0 h 209"/>
              <a:gd name="T4" fmla="*/ 36 w 36"/>
              <a:gd name="T5" fmla="*/ 0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" h="209">
                <a:moveTo>
                  <a:pt x="0" y="209"/>
                </a:moveTo>
                <a:lnTo>
                  <a:pt x="0" y="0"/>
                </a:lnTo>
                <a:lnTo>
                  <a:pt x="36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70" name="Rectangle 289"/>
          <p:cNvSpPr>
            <a:spLocks noChangeArrowheads="1"/>
          </p:cNvSpPr>
          <p:nvPr/>
        </p:nvSpPr>
        <p:spPr bwMode="auto">
          <a:xfrm>
            <a:off x="6205533" y="4119426"/>
            <a:ext cx="264496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2011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VN233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871" name="Freeform 290"/>
          <p:cNvSpPr>
            <a:spLocks/>
          </p:cNvSpPr>
          <p:nvPr/>
        </p:nvSpPr>
        <p:spPr bwMode="auto">
          <a:xfrm>
            <a:off x="2937337" y="4147517"/>
            <a:ext cx="3264408" cy="19257"/>
          </a:xfrm>
          <a:custGeom>
            <a:avLst/>
            <a:gdLst>
              <a:gd name="T0" fmla="*/ 0 w 1429"/>
              <a:gd name="T1" fmla="*/ 12 h 12"/>
              <a:gd name="T2" fmla="*/ 0 w 1429"/>
              <a:gd name="T3" fmla="*/ 0 h 12"/>
              <a:gd name="T4" fmla="*/ 1429 w 1429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29" h="12">
                <a:moveTo>
                  <a:pt x="0" y="12"/>
                </a:moveTo>
                <a:lnTo>
                  <a:pt x="0" y="0"/>
                </a:lnTo>
                <a:lnTo>
                  <a:pt x="1429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72" name="Rectangle 291"/>
          <p:cNvSpPr>
            <a:spLocks noChangeArrowheads="1"/>
          </p:cNvSpPr>
          <p:nvPr/>
        </p:nvSpPr>
        <p:spPr bwMode="auto">
          <a:xfrm>
            <a:off x="5692132" y="4159544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2002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EU155305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873" name="Freeform 292"/>
          <p:cNvSpPr>
            <a:spLocks/>
          </p:cNvSpPr>
          <p:nvPr/>
        </p:nvSpPr>
        <p:spPr bwMode="auto">
          <a:xfrm>
            <a:off x="2937337" y="4168378"/>
            <a:ext cx="2747833" cy="19257"/>
          </a:xfrm>
          <a:custGeom>
            <a:avLst/>
            <a:gdLst>
              <a:gd name="T0" fmla="*/ 0 w 1184"/>
              <a:gd name="T1" fmla="*/ 0 h 12"/>
              <a:gd name="T2" fmla="*/ 0 w 1184"/>
              <a:gd name="T3" fmla="*/ 12 h 12"/>
              <a:gd name="T4" fmla="*/ 1184 w 1184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4" h="12">
                <a:moveTo>
                  <a:pt x="0" y="0"/>
                </a:moveTo>
                <a:lnTo>
                  <a:pt x="0" y="12"/>
                </a:lnTo>
                <a:lnTo>
                  <a:pt x="1184" y="1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74" name="Freeform 293"/>
          <p:cNvSpPr>
            <a:spLocks/>
          </p:cNvSpPr>
          <p:nvPr/>
        </p:nvSpPr>
        <p:spPr bwMode="auto">
          <a:xfrm>
            <a:off x="2206283" y="4168378"/>
            <a:ext cx="731055" cy="40117"/>
          </a:xfrm>
          <a:custGeom>
            <a:avLst/>
            <a:gdLst>
              <a:gd name="T0" fmla="*/ 0 w 315"/>
              <a:gd name="T1" fmla="*/ 25 h 25"/>
              <a:gd name="T2" fmla="*/ 0 w 315"/>
              <a:gd name="T3" fmla="*/ 0 h 25"/>
              <a:gd name="T4" fmla="*/ 315 w 315"/>
              <a:gd name="T5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5" h="25">
                <a:moveTo>
                  <a:pt x="0" y="25"/>
                </a:moveTo>
                <a:lnTo>
                  <a:pt x="0" y="0"/>
                </a:lnTo>
                <a:lnTo>
                  <a:pt x="315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75" name="Rectangle 294"/>
          <p:cNvSpPr>
            <a:spLocks noChangeArrowheads="1"/>
          </p:cNvSpPr>
          <p:nvPr/>
        </p:nvSpPr>
        <p:spPr bwMode="auto">
          <a:xfrm>
            <a:off x="5694904" y="4201267"/>
            <a:ext cx="593111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2003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EU482860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Switzerland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876" name="Freeform 295"/>
          <p:cNvSpPr>
            <a:spLocks/>
          </p:cNvSpPr>
          <p:nvPr/>
        </p:nvSpPr>
        <p:spPr bwMode="auto">
          <a:xfrm>
            <a:off x="2735426" y="4229357"/>
            <a:ext cx="2953512" cy="19257"/>
          </a:xfrm>
          <a:custGeom>
            <a:avLst/>
            <a:gdLst>
              <a:gd name="T0" fmla="*/ 0 w 1300"/>
              <a:gd name="T1" fmla="*/ 12 h 12"/>
              <a:gd name="T2" fmla="*/ 0 w 1300"/>
              <a:gd name="T3" fmla="*/ 0 h 12"/>
              <a:gd name="T4" fmla="*/ 1300 w 1300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00" h="12">
                <a:moveTo>
                  <a:pt x="0" y="12"/>
                </a:moveTo>
                <a:lnTo>
                  <a:pt x="0" y="0"/>
                </a:lnTo>
                <a:lnTo>
                  <a:pt x="1300" y="0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77" name="Rectangle 296"/>
          <p:cNvSpPr>
            <a:spLocks noChangeArrowheads="1"/>
          </p:cNvSpPr>
          <p:nvPr/>
        </p:nvSpPr>
        <p:spPr bwMode="auto">
          <a:xfrm>
            <a:off x="5953126" y="4241384"/>
            <a:ext cx="25648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2007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TV580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878" name="Freeform 297"/>
          <p:cNvSpPr>
            <a:spLocks/>
          </p:cNvSpPr>
          <p:nvPr/>
        </p:nvSpPr>
        <p:spPr bwMode="auto">
          <a:xfrm>
            <a:off x="2735426" y="4250218"/>
            <a:ext cx="3209544" cy="19257"/>
          </a:xfrm>
          <a:custGeom>
            <a:avLst/>
            <a:gdLst>
              <a:gd name="T0" fmla="*/ 0 w 1408"/>
              <a:gd name="T1" fmla="*/ 0 h 12"/>
              <a:gd name="T2" fmla="*/ 0 w 1408"/>
              <a:gd name="T3" fmla="*/ 12 h 12"/>
              <a:gd name="T4" fmla="*/ 1408 w 1408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08" h="12">
                <a:moveTo>
                  <a:pt x="0" y="0"/>
                </a:moveTo>
                <a:lnTo>
                  <a:pt x="0" y="12"/>
                </a:lnTo>
                <a:lnTo>
                  <a:pt x="1408" y="12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79" name="Freeform 298"/>
          <p:cNvSpPr>
            <a:spLocks/>
          </p:cNvSpPr>
          <p:nvPr/>
        </p:nvSpPr>
        <p:spPr bwMode="auto">
          <a:xfrm>
            <a:off x="2206283" y="4210100"/>
            <a:ext cx="529144" cy="38513"/>
          </a:xfrm>
          <a:custGeom>
            <a:avLst/>
            <a:gdLst>
              <a:gd name="T0" fmla="*/ 0 w 228"/>
              <a:gd name="T1" fmla="*/ 0 h 24"/>
              <a:gd name="T2" fmla="*/ 0 w 228"/>
              <a:gd name="T3" fmla="*/ 24 h 24"/>
              <a:gd name="T4" fmla="*/ 228 w 228"/>
              <a:gd name="T5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8" h="24">
                <a:moveTo>
                  <a:pt x="0" y="0"/>
                </a:moveTo>
                <a:lnTo>
                  <a:pt x="0" y="24"/>
                </a:lnTo>
                <a:lnTo>
                  <a:pt x="228" y="24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80" name="Freeform 299"/>
          <p:cNvSpPr>
            <a:spLocks/>
          </p:cNvSpPr>
          <p:nvPr/>
        </p:nvSpPr>
        <p:spPr bwMode="auto">
          <a:xfrm>
            <a:off x="1721235" y="4208496"/>
            <a:ext cx="485049" cy="75421"/>
          </a:xfrm>
          <a:custGeom>
            <a:avLst/>
            <a:gdLst>
              <a:gd name="T0" fmla="*/ 0 w 209"/>
              <a:gd name="T1" fmla="*/ 47 h 47"/>
              <a:gd name="T2" fmla="*/ 0 w 209"/>
              <a:gd name="T3" fmla="*/ 0 h 47"/>
              <a:gd name="T4" fmla="*/ 209 w 209"/>
              <a:gd name="T5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" h="47">
                <a:moveTo>
                  <a:pt x="0" y="47"/>
                </a:moveTo>
                <a:lnTo>
                  <a:pt x="0" y="0"/>
                </a:lnTo>
                <a:lnTo>
                  <a:pt x="209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81" name="Rectangle 300"/>
          <p:cNvSpPr>
            <a:spLocks noChangeArrowheads="1"/>
          </p:cNvSpPr>
          <p:nvPr/>
        </p:nvSpPr>
        <p:spPr bwMode="auto">
          <a:xfrm>
            <a:off x="4913156" y="4281502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>
                <a:cs typeface="Arial" pitchFamily="34" charset="0"/>
              </a:rPr>
              <a:t>1991 EU255961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 USA</a:t>
            </a:r>
          </a:p>
        </p:txBody>
      </p:sp>
      <p:sp>
        <p:nvSpPr>
          <p:cNvPr id="1882" name="Freeform 301"/>
          <p:cNvSpPr>
            <a:spLocks/>
          </p:cNvSpPr>
          <p:nvPr/>
        </p:nvSpPr>
        <p:spPr bwMode="auto">
          <a:xfrm>
            <a:off x="3199587" y="4311197"/>
            <a:ext cx="1700784" cy="19257"/>
          </a:xfrm>
          <a:custGeom>
            <a:avLst/>
            <a:gdLst>
              <a:gd name="T0" fmla="*/ 0 w 774"/>
              <a:gd name="T1" fmla="*/ 12 h 12"/>
              <a:gd name="T2" fmla="*/ 0 w 774"/>
              <a:gd name="T3" fmla="*/ 0 h 12"/>
              <a:gd name="T4" fmla="*/ 774 w 774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74" h="12">
                <a:moveTo>
                  <a:pt x="0" y="12"/>
                </a:moveTo>
                <a:lnTo>
                  <a:pt x="0" y="0"/>
                </a:lnTo>
                <a:lnTo>
                  <a:pt x="774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83" name="Rectangle 302"/>
          <p:cNvSpPr>
            <a:spLocks noChangeArrowheads="1"/>
          </p:cNvSpPr>
          <p:nvPr/>
        </p:nvSpPr>
        <p:spPr bwMode="auto">
          <a:xfrm>
            <a:off x="5886452" y="4323225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2006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EU155253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884" name="Freeform 303"/>
          <p:cNvSpPr>
            <a:spLocks/>
          </p:cNvSpPr>
          <p:nvPr/>
        </p:nvSpPr>
        <p:spPr bwMode="auto">
          <a:xfrm>
            <a:off x="3199587" y="4332058"/>
            <a:ext cx="2688336" cy="19257"/>
          </a:xfrm>
          <a:custGeom>
            <a:avLst/>
            <a:gdLst>
              <a:gd name="T0" fmla="*/ 0 w 1181"/>
              <a:gd name="T1" fmla="*/ 0 h 12"/>
              <a:gd name="T2" fmla="*/ 0 w 1181"/>
              <a:gd name="T3" fmla="*/ 12 h 12"/>
              <a:gd name="T4" fmla="*/ 1181 w 1181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1" h="12">
                <a:moveTo>
                  <a:pt x="0" y="0"/>
                </a:moveTo>
                <a:lnTo>
                  <a:pt x="0" y="12"/>
                </a:lnTo>
                <a:lnTo>
                  <a:pt x="1181" y="1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85" name="Freeform 304"/>
          <p:cNvSpPr>
            <a:spLocks/>
          </p:cNvSpPr>
          <p:nvPr/>
        </p:nvSpPr>
        <p:spPr bwMode="auto">
          <a:xfrm>
            <a:off x="2482460" y="4330454"/>
            <a:ext cx="717129" cy="30489"/>
          </a:xfrm>
          <a:custGeom>
            <a:avLst/>
            <a:gdLst>
              <a:gd name="T0" fmla="*/ 0 w 309"/>
              <a:gd name="T1" fmla="*/ 19 h 19"/>
              <a:gd name="T2" fmla="*/ 0 w 309"/>
              <a:gd name="T3" fmla="*/ 0 h 19"/>
              <a:gd name="T4" fmla="*/ 309 w 309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9" h="19">
                <a:moveTo>
                  <a:pt x="0" y="19"/>
                </a:moveTo>
                <a:lnTo>
                  <a:pt x="0" y="0"/>
                </a:lnTo>
                <a:lnTo>
                  <a:pt x="309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86" name="Rectangle 305"/>
          <p:cNvSpPr>
            <a:spLocks noChangeArrowheads="1"/>
          </p:cNvSpPr>
          <p:nvPr/>
        </p:nvSpPr>
        <p:spPr bwMode="auto">
          <a:xfrm>
            <a:off x="5824533" y="4363342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2005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EU482883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887" name="Freeform 306"/>
          <p:cNvSpPr>
            <a:spLocks/>
          </p:cNvSpPr>
          <p:nvPr/>
        </p:nvSpPr>
        <p:spPr bwMode="auto">
          <a:xfrm>
            <a:off x="2482460" y="4362548"/>
            <a:ext cx="3337560" cy="28885"/>
          </a:xfrm>
          <a:custGeom>
            <a:avLst/>
            <a:gdLst>
              <a:gd name="T0" fmla="*/ 0 w 1463"/>
              <a:gd name="T1" fmla="*/ 0 h 18"/>
              <a:gd name="T2" fmla="*/ 0 w 1463"/>
              <a:gd name="T3" fmla="*/ 18 h 18"/>
              <a:gd name="T4" fmla="*/ 1463 w 1463"/>
              <a:gd name="T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63" h="18">
                <a:moveTo>
                  <a:pt x="0" y="0"/>
                </a:moveTo>
                <a:lnTo>
                  <a:pt x="0" y="18"/>
                </a:lnTo>
                <a:lnTo>
                  <a:pt x="1463" y="18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88" name="Freeform 307"/>
          <p:cNvSpPr>
            <a:spLocks/>
          </p:cNvSpPr>
          <p:nvPr/>
        </p:nvSpPr>
        <p:spPr bwMode="auto">
          <a:xfrm>
            <a:off x="1721235" y="4285522"/>
            <a:ext cx="761224" cy="75421"/>
          </a:xfrm>
          <a:custGeom>
            <a:avLst/>
            <a:gdLst>
              <a:gd name="T0" fmla="*/ 0 w 328"/>
              <a:gd name="T1" fmla="*/ 0 h 47"/>
              <a:gd name="T2" fmla="*/ 0 w 328"/>
              <a:gd name="T3" fmla="*/ 47 h 47"/>
              <a:gd name="T4" fmla="*/ 328 w 328"/>
              <a:gd name="T5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8" h="47">
                <a:moveTo>
                  <a:pt x="0" y="0"/>
                </a:moveTo>
                <a:lnTo>
                  <a:pt x="0" y="47"/>
                </a:lnTo>
                <a:lnTo>
                  <a:pt x="328" y="47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89" name="Freeform 308"/>
          <p:cNvSpPr>
            <a:spLocks/>
          </p:cNvSpPr>
          <p:nvPr/>
        </p:nvSpPr>
        <p:spPr bwMode="auto">
          <a:xfrm>
            <a:off x="1484514" y="3948533"/>
            <a:ext cx="236722" cy="336989"/>
          </a:xfrm>
          <a:custGeom>
            <a:avLst/>
            <a:gdLst>
              <a:gd name="T0" fmla="*/ 0 w 102"/>
              <a:gd name="T1" fmla="*/ 0 h 210"/>
              <a:gd name="T2" fmla="*/ 0 w 102"/>
              <a:gd name="T3" fmla="*/ 210 h 210"/>
              <a:gd name="T4" fmla="*/ 102 w 102"/>
              <a:gd name="T5" fmla="*/ 21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2" h="210">
                <a:moveTo>
                  <a:pt x="0" y="0"/>
                </a:moveTo>
                <a:lnTo>
                  <a:pt x="0" y="210"/>
                </a:lnTo>
                <a:lnTo>
                  <a:pt x="102" y="21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90" name="Freeform 309"/>
          <p:cNvSpPr>
            <a:spLocks/>
          </p:cNvSpPr>
          <p:nvPr/>
        </p:nvSpPr>
        <p:spPr bwMode="auto">
          <a:xfrm>
            <a:off x="1013389" y="3948533"/>
            <a:ext cx="471124" cy="836053"/>
          </a:xfrm>
          <a:custGeom>
            <a:avLst/>
            <a:gdLst>
              <a:gd name="T0" fmla="*/ 0 w 203"/>
              <a:gd name="T1" fmla="*/ 521 h 521"/>
              <a:gd name="T2" fmla="*/ 0 w 203"/>
              <a:gd name="T3" fmla="*/ 0 h 521"/>
              <a:gd name="T4" fmla="*/ 203 w 203"/>
              <a:gd name="T5" fmla="*/ 0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3" h="521">
                <a:moveTo>
                  <a:pt x="0" y="521"/>
                </a:moveTo>
                <a:lnTo>
                  <a:pt x="0" y="0"/>
                </a:lnTo>
                <a:lnTo>
                  <a:pt x="203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91" name="Rectangle 310"/>
          <p:cNvSpPr>
            <a:spLocks noChangeArrowheads="1"/>
          </p:cNvSpPr>
          <p:nvPr/>
        </p:nvSpPr>
        <p:spPr bwMode="auto">
          <a:xfrm>
            <a:off x="5696773" y="4403460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2002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EU256099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892" name="Freeform 311"/>
          <p:cNvSpPr>
            <a:spLocks/>
          </p:cNvSpPr>
          <p:nvPr/>
        </p:nvSpPr>
        <p:spPr bwMode="auto">
          <a:xfrm>
            <a:off x="2774881" y="4433155"/>
            <a:ext cx="2914931" cy="19257"/>
          </a:xfrm>
          <a:custGeom>
            <a:avLst/>
            <a:gdLst>
              <a:gd name="T0" fmla="*/ 0 w 1256"/>
              <a:gd name="T1" fmla="*/ 12 h 12"/>
              <a:gd name="T2" fmla="*/ 0 w 1256"/>
              <a:gd name="T3" fmla="*/ 0 h 12"/>
              <a:gd name="T4" fmla="*/ 1256 w 1256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56" h="12">
                <a:moveTo>
                  <a:pt x="0" y="12"/>
                </a:moveTo>
                <a:lnTo>
                  <a:pt x="0" y="0"/>
                </a:lnTo>
                <a:lnTo>
                  <a:pt x="1256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93" name="Rectangle 312"/>
          <p:cNvSpPr>
            <a:spLocks noChangeArrowheads="1"/>
          </p:cNvSpPr>
          <p:nvPr/>
        </p:nvSpPr>
        <p:spPr bwMode="auto">
          <a:xfrm>
            <a:off x="4981578" y="4445183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1992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EU155336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894" name="Freeform 313"/>
          <p:cNvSpPr>
            <a:spLocks/>
          </p:cNvSpPr>
          <p:nvPr/>
        </p:nvSpPr>
        <p:spPr bwMode="auto">
          <a:xfrm>
            <a:off x="2774881" y="4454016"/>
            <a:ext cx="2203704" cy="19257"/>
          </a:xfrm>
          <a:custGeom>
            <a:avLst/>
            <a:gdLst>
              <a:gd name="T0" fmla="*/ 0 w 984"/>
              <a:gd name="T1" fmla="*/ 0 h 12"/>
              <a:gd name="T2" fmla="*/ 0 w 984"/>
              <a:gd name="T3" fmla="*/ 12 h 12"/>
              <a:gd name="T4" fmla="*/ 984 w 984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84" h="12">
                <a:moveTo>
                  <a:pt x="0" y="0"/>
                </a:moveTo>
                <a:lnTo>
                  <a:pt x="0" y="12"/>
                </a:lnTo>
                <a:lnTo>
                  <a:pt x="984" y="1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95" name="Freeform 314"/>
          <p:cNvSpPr>
            <a:spLocks/>
          </p:cNvSpPr>
          <p:nvPr/>
        </p:nvSpPr>
        <p:spPr bwMode="auto">
          <a:xfrm>
            <a:off x="1718914" y="4452412"/>
            <a:ext cx="1055967" cy="142819"/>
          </a:xfrm>
          <a:custGeom>
            <a:avLst/>
            <a:gdLst>
              <a:gd name="T0" fmla="*/ 0 w 455"/>
              <a:gd name="T1" fmla="*/ 89 h 89"/>
              <a:gd name="T2" fmla="*/ 0 w 455"/>
              <a:gd name="T3" fmla="*/ 0 h 89"/>
              <a:gd name="T4" fmla="*/ 455 w 455"/>
              <a:gd name="T5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55" h="89">
                <a:moveTo>
                  <a:pt x="0" y="89"/>
                </a:moveTo>
                <a:lnTo>
                  <a:pt x="0" y="0"/>
                </a:lnTo>
                <a:lnTo>
                  <a:pt x="455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96" name="Rectangle 315"/>
          <p:cNvSpPr>
            <a:spLocks noChangeArrowheads="1"/>
          </p:cNvSpPr>
          <p:nvPr/>
        </p:nvSpPr>
        <p:spPr bwMode="auto">
          <a:xfrm>
            <a:off x="5696773" y="4478476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2002</a:t>
            </a:r>
            <a:r>
              <a:rPr lang="en-US" sz="400" dirty="0">
                <a:cs typeface="Arial" pitchFamily="34" charset="0"/>
              </a:rPr>
              <a:t> EU256090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897" name="Freeform 316"/>
          <p:cNvSpPr>
            <a:spLocks/>
          </p:cNvSpPr>
          <p:nvPr/>
        </p:nvSpPr>
        <p:spPr bwMode="auto">
          <a:xfrm>
            <a:off x="2313040" y="4513391"/>
            <a:ext cx="3376771" cy="57770"/>
          </a:xfrm>
          <a:custGeom>
            <a:avLst/>
            <a:gdLst>
              <a:gd name="T0" fmla="*/ 0 w 1455"/>
              <a:gd name="T1" fmla="*/ 36 h 36"/>
              <a:gd name="T2" fmla="*/ 0 w 1455"/>
              <a:gd name="T3" fmla="*/ 0 h 36"/>
              <a:gd name="T4" fmla="*/ 1455 w 1455"/>
              <a:gd name="T5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55" h="36">
                <a:moveTo>
                  <a:pt x="0" y="36"/>
                </a:moveTo>
                <a:lnTo>
                  <a:pt x="0" y="0"/>
                </a:lnTo>
                <a:lnTo>
                  <a:pt x="1455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898" name="Rectangle 317"/>
          <p:cNvSpPr>
            <a:spLocks noChangeArrowheads="1"/>
          </p:cNvSpPr>
          <p:nvPr/>
        </p:nvSpPr>
        <p:spPr bwMode="auto">
          <a:xfrm>
            <a:off x="5696773" y="4533846"/>
            <a:ext cx="463268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2002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AY835282 China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899" name="Freeform 318"/>
          <p:cNvSpPr>
            <a:spLocks/>
          </p:cNvSpPr>
          <p:nvPr/>
        </p:nvSpPr>
        <p:spPr bwMode="auto">
          <a:xfrm>
            <a:off x="2753993" y="4555113"/>
            <a:ext cx="2935818" cy="28885"/>
          </a:xfrm>
          <a:custGeom>
            <a:avLst/>
            <a:gdLst>
              <a:gd name="T0" fmla="*/ 0 w 1265"/>
              <a:gd name="T1" fmla="*/ 18 h 18"/>
              <a:gd name="T2" fmla="*/ 0 w 1265"/>
              <a:gd name="T3" fmla="*/ 0 h 18"/>
              <a:gd name="T4" fmla="*/ 1265 w 1265"/>
              <a:gd name="T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65" h="18">
                <a:moveTo>
                  <a:pt x="0" y="18"/>
                </a:moveTo>
                <a:lnTo>
                  <a:pt x="0" y="0"/>
                </a:lnTo>
                <a:lnTo>
                  <a:pt x="1265" y="0"/>
                </a:lnTo>
              </a:path>
            </a:pathLst>
          </a:custGeom>
          <a:noFill/>
          <a:ln w="25400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00" name="Rectangle 319"/>
          <p:cNvSpPr>
            <a:spLocks noChangeArrowheads="1"/>
          </p:cNvSpPr>
          <p:nvPr/>
        </p:nvSpPr>
        <p:spPr bwMode="auto">
          <a:xfrm>
            <a:off x="5143496" y="4567141"/>
            <a:ext cx="477695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1994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PWS1721E China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901" name="Freeform 320"/>
          <p:cNvSpPr>
            <a:spLocks/>
          </p:cNvSpPr>
          <p:nvPr/>
        </p:nvSpPr>
        <p:spPr bwMode="auto">
          <a:xfrm>
            <a:off x="4900737" y="4595230"/>
            <a:ext cx="237744" cy="19257"/>
          </a:xfrm>
          <a:custGeom>
            <a:avLst/>
            <a:gdLst>
              <a:gd name="T0" fmla="*/ 0 w 122"/>
              <a:gd name="T1" fmla="*/ 12 h 12"/>
              <a:gd name="T2" fmla="*/ 0 w 122"/>
              <a:gd name="T3" fmla="*/ 0 h 12"/>
              <a:gd name="T4" fmla="*/ 122 w 122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2" h="12">
                <a:moveTo>
                  <a:pt x="0" y="12"/>
                </a:moveTo>
                <a:lnTo>
                  <a:pt x="0" y="0"/>
                </a:lnTo>
                <a:lnTo>
                  <a:pt x="122" y="0"/>
                </a:lnTo>
              </a:path>
            </a:pathLst>
          </a:custGeom>
          <a:noFill/>
          <a:ln w="25400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02" name="Rectangle 321"/>
          <p:cNvSpPr>
            <a:spLocks noChangeArrowheads="1"/>
          </p:cNvSpPr>
          <p:nvPr/>
        </p:nvSpPr>
        <p:spPr bwMode="auto">
          <a:xfrm>
            <a:off x="5143208" y="4607258"/>
            <a:ext cx="461665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1994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AF040777 China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903" name="Freeform 322"/>
          <p:cNvSpPr>
            <a:spLocks/>
          </p:cNvSpPr>
          <p:nvPr/>
        </p:nvSpPr>
        <p:spPr bwMode="auto">
          <a:xfrm>
            <a:off x="4900737" y="4616092"/>
            <a:ext cx="237744" cy="19257"/>
          </a:xfrm>
          <a:custGeom>
            <a:avLst/>
            <a:gdLst>
              <a:gd name="T0" fmla="*/ 0 w 122"/>
              <a:gd name="T1" fmla="*/ 0 h 12"/>
              <a:gd name="T2" fmla="*/ 0 w 122"/>
              <a:gd name="T3" fmla="*/ 12 h 12"/>
              <a:gd name="T4" fmla="*/ 122 w 122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2" h="12">
                <a:moveTo>
                  <a:pt x="0" y="0"/>
                </a:moveTo>
                <a:lnTo>
                  <a:pt x="0" y="12"/>
                </a:lnTo>
                <a:lnTo>
                  <a:pt x="122" y="12"/>
                </a:lnTo>
              </a:path>
            </a:pathLst>
          </a:custGeom>
          <a:noFill/>
          <a:ln w="25400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04" name="Freeform 323"/>
          <p:cNvSpPr>
            <a:spLocks/>
          </p:cNvSpPr>
          <p:nvPr/>
        </p:nvSpPr>
        <p:spPr bwMode="auto">
          <a:xfrm>
            <a:off x="2753993" y="4585602"/>
            <a:ext cx="2146745" cy="30489"/>
          </a:xfrm>
          <a:custGeom>
            <a:avLst/>
            <a:gdLst>
              <a:gd name="T0" fmla="*/ 0 w 925"/>
              <a:gd name="T1" fmla="*/ 0 h 19"/>
              <a:gd name="T2" fmla="*/ 0 w 925"/>
              <a:gd name="T3" fmla="*/ 19 h 19"/>
              <a:gd name="T4" fmla="*/ 925 w 925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25" h="19">
                <a:moveTo>
                  <a:pt x="0" y="0"/>
                </a:moveTo>
                <a:lnTo>
                  <a:pt x="0" y="19"/>
                </a:lnTo>
                <a:lnTo>
                  <a:pt x="925" y="19"/>
                </a:lnTo>
              </a:path>
            </a:pathLst>
          </a:custGeom>
          <a:noFill/>
          <a:ln w="25400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05" name="Freeform 324"/>
          <p:cNvSpPr>
            <a:spLocks/>
          </p:cNvSpPr>
          <p:nvPr/>
        </p:nvSpPr>
        <p:spPr bwMode="auto">
          <a:xfrm>
            <a:off x="2498704" y="4585602"/>
            <a:ext cx="255289" cy="44932"/>
          </a:xfrm>
          <a:custGeom>
            <a:avLst/>
            <a:gdLst>
              <a:gd name="T0" fmla="*/ 0 w 110"/>
              <a:gd name="T1" fmla="*/ 28 h 28"/>
              <a:gd name="T2" fmla="*/ 0 w 110"/>
              <a:gd name="T3" fmla="*/ 0 h 28"/>
              <a:gd name="T4" fmla="*/ 110 w 110"/>
              <a:gd name="T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0" h="28">
                <a:moveTo>
                  <a:pt x="0" y="28"/>
                </a:moveTo>
                <a:lnTo>
                  <a:pt x="0" y="0"/>
                </a:lnTo>
                <a:lnTo>
                  <a:pt x="110" y="0"/>
                </a:lnTo>
              </a:path>
            </a:pathLst>
          </a:custGeom>
          <a:noFill/>
          <a:ln w="25400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06" name="Rectangle 325"/>
          <p:cNvSpPr>
            <a:spLocks noChangeArrowheads="1"/>
          </p:cNvSpPr>
          <p:nvPr/>
        </p:nvSpPr>
        <p:spPr bwMode="auto">
          <a:xfrm>
            <a:off x="5957889" y="4648980"/>
            <a:ext cx="25648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2007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TV464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907" name="Freeform 326"/>
          <p:cNvSpPr>
            <a:spLocks/>
          </p:cNvSpPr>
          <p:nvPr/>
        </p:nvSpPr>
        <p:spPr bwMode="auto">
          <a:xfrm>
            <a:off x="2498704" y="4632139"/>
            <a:ext cx="3447288" cy="44932"/>
          </a:xfrm>
          <a:custGeom>
            <a:avLst/>
            <a:gdLst>
              <a:gd name="T0" fmla="*/ 0 w 1510"/>
              <a:gd name="T1" fmla="*/ 0 h 28"/>
              <a:gd name="T2" fmla="*/ 0 w 1510"/>
              <a:gd name="T3" fmla="*/ 28 h 28"/>
              <a:gd name="T4" fmla="*/ 1510 w 1510"/>
              <a:gd name="T5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10" h="28">
                <a:moveTo>
                  <a:pt x="0" y="0"/>
                </a:moveTo>
                <a:lnTo>
                  <a:pt x="0" y="28"/>
                </a:lnTo>
                <a:lnTo>
                  <a:pt x="1510" y="28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08" name="Freeform 327"/>
          <p:cNvSpPr>
            <a:spLocks/>
          </p:cNvSpPr>
          <p:nvPr/>
        </p:nvSpPr>
        <p:spPr bwMode="auto">
          <a:xfrm>
            <a:off x="2313040" y="4572764"/>
            <a:ext cx="185664" cy="57770"/>
          </a:xfrm>
          <a:custGeom>
            <a:avLst/>
            <a:gdLst>
              <a:gd name="T0" fmla="*/ 0 w 80"/>
              <a:gd name="T1" fmla="*/ 0 h 36"/>
              <a:gd name="T2" fmla="*/ 0 w 80"/>
              <a:gd name="T3" fmla="*/ 36 h 36"/>
              <a:gd name="T4" fmla="*/ 80 w 80"/>
              <a:gd name="T5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0" h="36">
                <a:moveTo>
                  <a:pt x="0" y="0"/>
                </a:moveTo>
                <a:lnTo>
                  <a:pt x="0" y="36"/>
                </a:lnTo>
                <a:lnTo>
                  <a:pt x="80" y="36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09" name="Freeform 328"/>
          <p:cNvSpPr>
            <a:spLocks/>
          </p:cNvSpPr>
          <p:nvPr/>
        </p:nvSpPr>
        <p:spPr bwMode="auto">
          <a:xfrm>
            <a:off x="1832635" y="4572764"/>
            <a:ext cx="480408" cy="165285"/>
          </a:xfrm>
          <a:custGeom>
            <a:avLst/>
            <a:gdLst>
              <a:gd name="T0" fmla="*/ 0 w 207"/>
              <a:gd name="T1" fmla="*/ 103 h 103"/>
              <a:gd name="T2" fmla="*/ 0 w 207"/>
              <a:gd name="T3" fmla="*/ 0 h 103"/>
              <a:gd name="T4" fmla="*/ 207 w 207"/>
              <a:gd name="T5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7" h="103">
                <a:moveTo>
                  <a:pt x="0" y="103"/>
                </a:moveTo>
                <a:lnTo>
                  <a:pt x="0" y="0"/>
                </a:lnTo>
                <a:lnTo>
                  <a:pt x="207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10" name="Rectangle 329"/>
          <p:cNvSpPr>
            <a:spLocks noChangeArrowheads="1"/>
          </p:cNvSpPr>
          <p:nvPr/>
        </p:nvSpPr>
        <p:spPr bwMode="auto">
          <a:xfrm>
            <a:off x="5957889" y="4689098"/>
            <a:ext cx="25648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2007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TV465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911" name="Freeform 330"/>
          <p:cNvSpPr>
            <a:spLocks/>
          </p:cNvSpPr>
          <p:nvPr/>
        </p:nvSpPr>
        <p:spPr bwMode="auto">
          <a:xfrm>
            <a:off x="3113718" y="4717188"/>
            <a:ext cx="2834640" cy="19257"/>
          </a:xfrm>
          <a:custGeom>
            <a:avLst/>
            <a:gdLst>
              <a:gd name="T0" fmla="*/ 0 w 1245"/>
              <a:gd name="T1" fmla="*/ 12 h 12"/>
              <a:gd name="T2" fmla="*/ 0 w 1245"/>
              <a:gd name="T3" fmla="*/ 0 h 12"/>
              <a:gd name="T4" fmla="*/ 1245 w 1245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45" h="12">
                <a:moveTo>
                  <a:pt x="0" y="12"/>
                </a:moveTo>
                <a:lnTo>
                  <a:pt x="0" y="0"/>
                </a:lnTo>
                <a:lnTo>
                  <a:pt x="1245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12" name="Rectangle 331"/>
          <p:cNvSpPr>
            <a:spLocks noChangeArrowheads="1"/>
          </p:cNvSpPr>
          <p:nvPr/>
        </p:nvSpPr>
        <p:spPr bwMode="auto">
          <a:xfrm>
            <a:off x="5957889" y="4729216"/>
            <a:ext cx="25648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2007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TV587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913" name="Freeform 332"/>
          <p:cNvSpPr>
            <a:spLocks/>
          </p:cNvSpPr>
          <p:nvPr/>
        </p:nvSpPr>
        <p:spPr bwMode="auto">
          <a:xfrm>
            <a:off x="3113718" y="4738050"/>
            <a:ext cx="2834640" cy="20861"/>
          </a:xfrm>
          <a:custGeom>
            <a:avLst/>
            <a:gdLst>
              <a:gd name="T0" fmla="*/ 0 w 1245"/>
              <a:gd name="T1" fmla="*/ 0 h 13"/>
              <a:gd name="T2" fmla="*/ 0 w 1245"/>
              <a:gd name="T3" fmla="*/ 13 h 13"/>
              <a:gd name="T4" fmla="*/ 1245 w 1245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45" h="13">
                <a:moveTo>
                  <a:pt x="0" y="0"/>
                </a:moveTo>
                <a:lnTo>
                  <a:pt x="0" y="13"/>
                </a:lnTo>
                <a:lnTo>
                  <a:pt x="1245" y="13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14" name="Freeform 333"/>
          <p:cNvSpPr>
            <a:spLocks/>
          </p:cNvSpPr>
          <p:nvPr/>
        </p:nvSpPr>
        <p:spPr bwMode="auto">
          <a:xfrm>
            <a:off x="2651878" y="4738050"/>
            <a:ext cx="461841" cy="28885"/>
          </a:xfrm>
          <a:custGeom>
            <a:avLst/>
            <a:gdLst>
              <a:gd name="T0" fmla="*/ 0 w 199"/>
              <a:gd name="T1" fmla="*/ 18 h 18"/>
              <a:gd name="T2" fmla="*/ 0 w 199"/>
              <a:gd name="T3" fmla="*/ 0 h 18"/>
              <a:gd name="T4" fmla="*/ 199 w 199"/>
              <a:gd name="T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9" h="18">
                <a:moveTo>
                  <a:pt x="0" y="18"/>
                </a:moveTo>
                <a:lnTo>
                  <a:pt x="0" y="0"/>
                </a:lnTo>
                <a:lnTo>
                  <a:pt x="199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15" name="Rectangle 334"/>
          <p:cNvSpPr>
            <a:spLocks noChangeArrowheads="1"/>
          </p:cNvSpPr>
          <p:nvPr/>
        </p:nvSpPr>
        <p:spPr bwMode="auto">
          <a:xfrm>
            <a:off x="5957889" y="4770938"/>
            <a:ext cx="25648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2007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TV506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916" name="Freeform 335"/>
          <p:cNvSpPr>
            <a:spLocks/>
          </p:cNvSpPr>
          <p:nvPr/>
        </p:nvSpPr>
        <p:spPr bwMode="auto">
          <a:xfrm>
            <a:off x="2651878" y="4768539"/>
            <a:ext cx="3300984" cy="30489"/>
          </a:xfrm>
          <a:custGeom>
            <a:avLst/>
            <a:gdLst>
              <a:gd name="T0" fmla="*/ 0 w 1444"/>
              <a:gd name="T1" fmla="*/ 0 h 19"/>
              <a:gd name="T2" fmla="*/ 0 w 1444"/>
              <a:gd name="T3" fmla="*/ 19 h 19"/>
              <a:gd name="T4" fmla="*/ 1444 w 1444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44" h="19">
                <a:moveTo>
                  <a:pt x="0" y="0"/>
                </a:moveTo>
                <a:lnTo>
                  <a:pt x="0" y="19"/>
                </a:lnTo>
                <a:lnTo>
                  <a:pt x="1444" y="19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17" name="Freeform 336"/>
          <p:cNvSpPr>
            <a:spLocks/>
          </p:cNvSpPr>
          <p:nvPr/>
        </p:nvSpPr>
        <p:spPr bwMode="auto">
          <a:xfrm>
            <a:off x="2194680" y="4768539"/>
            <a:ext cx="457199" cy="59374"/>
          </a:xfrm>
          <a:custGeom>
            <a:avLst/>
            <a:gdLst>
              <a:gd name="T0" fmla="*/ 0 w 197"/>
              <a:gd name="T1" fmla="*/ 37 h 37"/>
              <a:gd name="T2" fmla="*/ 0 w 197"/>
              <a:gd name="T3" fmla="*/ 0 h 37"/>
              <a:gd name="T4" fmla="*/ 197 w 197"/>
              <a:gd name="T5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7" h="37">
                <a:moveTo>
                  <a:pt x="0" y="37"/>
                </a:moveTo>
                <a:lnTo>
                  <a:pt x="0" y="0"/>
                </a:lnTo>
                <a:lnTo>
                  <a:pt x="197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18" name="Rectangle 337"/>
          <p:cNvSpPr>
            <a:spLocks noChangeArrowheads="1"/>
          </p:cNvSpPr>
          <p:nvPr/>
        </p:nvSpPr>
        <p:spPr bwMode="auto">
          <a:xfrm>
            <a:off x="6207368" y="4811056"/>
            <a:ext cx="264496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2011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VN247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919" name="Freeform 338"/>
          <p:cNvSpPr>
            <a:spLocks/>
          </p:cNvSpPr>
          <p:nvPr/>
        </p:nvSpPr>
        <p:spPr bwMode="auto">
          <a:xfrm>
            <a:off x="2865391" y="4839146"/>
            <a:ext cx="3337560" cy="19257"/>
          </a:xfrm>
          <a:custGeom>
            <a:avLst/>
            <a:gdLst>
              <a:gd name="T0" fmla="*/ 0 w 1460"/>
              <a:gd name="T1" fmla="*/ 12 h 12"/>
              <a:gd name="T2" fmla="*/ 0 w 1460"/>
              <a:gd name="T3" fmla="*/ 0 h 12"/>
              <a:gd name="T4" fmla="*/ 1460 w 1460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60" h="12">
                <a:moveTo>
                  <a:pt x="0" y="12"/>
                </a:moveTo>
                <a:lnTo>
                  <a:pt x="0" y="0"/>
                </a:lnTo>
                <a:lnTo>
                  <a:pt x="1460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20" name="Rectangle 339"/>
          <p:cNvSpPr>
            <a:spLocks noChangeArrowheads="1"/>
          </p:cNvSpPr>
          <p:nvPr/>
        </p:nvSpPr>
        <p:spPr bwMode="auto">
          <a:xfrm>
            <a:off x="5634112" y="4851174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2001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EU155302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921" name="Freeform 340"/>
          <p:cNvSpPr>
            <a:spLocks/>
          </p:cNvSpPr>
          <p:nvPr/>
        </p:nvSpPr>
        <p:spPr bwMode="auto">
          <a:xfrm>
            <a:off x="2865391" y="4860008"/>
            <a:ext cx="2761758" cy="20861"/>
          </a:xfrm>
          <a:custGeom>
            <a:avLst/>
            <a:gdLst>
              <a:gd name="T0" fmla="*/ 0 w 1190"/>
              <a:gd name="T1" fmla="*/ 0 h 13"/>
              <a:gd name="T2" fmla="*/ 0 w 1190"/>
              <a:gd name="T3" fmla="*/ 13 h 13"/>
              <a:gd name="T4" fmla="*/ 1190 w 1190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90" h="13">
                <a:moveTo>
                  <a:pt x="0" y="0"/>
                </a:moveTo>
                <a:lnTo>
                  <a:pt x="0" y="13"/>
                </a:lnTo>
                <a:lnTo>
                  <a:pt x="1190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22" name="Freeform 341"/>
          <p:cNvSpPr>
            <a:spLocks/>
          </p:cNvSpPr>
          <p:nvPr/>
        </p:nvSpPr>
        <p:spPr bwMode="auto">
          <a:xfrm>
            <a:off x="2575292" y="4860008"/>
            <a:ext cx="290101" cy="28885"/>
          </a:xfrm>
          <a:custGeom>
            <a:avLst/>
            <a:gdLst>
              <a:gd name="T0" fmla="*/ 0 w 125"/>
              <a:gd name="T1" fmla="*/ 18 h 18"/>
              <a:gd name="T2" fmla="*/ 0 w 125"/>
              <a:gd name="T3" fmla="*/ 0 h 18"/>
              <a:gd name="T4" fmla="*/ 125 w 125"/>
              <a:gd name="T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5" h="18">
                <a:moveTo>
                  <a:pt x="0" y="18"/>
                </a:moveTo>
                <a:lnTo>
                  <a:pt x="0" y="0"/>
                </a:lnTo>
                <a:lnTo>
                  <a:pt x="125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23" name="Rectangle 342"/>
          <p:cNvSpPr>
            <a:spLocks noChangeArrowheads="1"/>
          </p:cNvSpPr>
          <p:nvPr/>
        </p:nvSpPr>
        <p:spPr bwMode="auto">
          <a:xfrm>
            <a:off x="5633776" y="4892896"/>
            <a:ext cx="463268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2002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AY835284 China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924" name="Freeform 343"/>
          <p:cNvSpPr>
            <a:spLocks/>
          </p:cNvSpPr>
          <p:nvPr/>
        </p:nvSpPr>
        <p:spPr bwMode="auto">
          <a:xfrm>
            <a:off x="2575292" y="4890497"/>
            <a:ext cx="3054096" cy="30489"/>
          </a:xfrm>
          <a:custGeom>
            <a:avLst/>
            <a:gdLst>
              <a:gd name="T0" fmla="*/ 0 w 1342"/>
              <a:gd name="T1" fmla="*/ 0 h 19"/>
              <a:gd name="T2" fmla="*/ 0 w 1342"/>
              <a:gd name="T3" fmla="*/ 19 h 19"/>
              <a:gd name="T4" fmla="*/ 1342 w 1342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42" h="19">
                <a:moveTo>
                  <a:pt x="0" y="0"/>
                </a:moveTo>
                <a:lnTo>
                  <a:pt x="0" y="19"/>
                </a:lnTo>
                <a:lnTo>
                  <a:pt x="1342" y="19"/>
                </a:lnTo>
              </a:path>
            </a:pathLst>
          </a:custGeom>
          <a:noFill/>
          <a:ln w="25400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25" name="Freeform 344"/>
          <p:cNvSpPr>
            <a:spLocks/>
          </p:cNvSpPr>
          <p:nvPr/>
        </p:nvSpPr>
        <p:spPr bwMode="auto">
          <a:xfrm>
            <a:off x="2194680" y="4829518"/>
            <a:ext cx="380612" cy="60979"/>
          </a:xfrm>
          <a:custGeom>
            <a:avLst/>
            <a:gdLst>
              <a:gd name="T0" fmla="*/ 0 w 164"/>
              <a:gd name="T1" fmla="*/ 0 h 38"/>
              <a:gd name="T2" fmla="*/ 0 w 164"/>
              <a:gd name="T3" fmla="*/ 38 h 38"/>
              <a:gd name="T4" fmla="*/ 164 w 164"/>
              <a:gd name="T5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4" h="38">
                <a:moveTo>
                  <a:pt x="0" y="0"/>
                </a:moveTo>
                <a:lnTo>
                  <a:pt x="0" y="38"/>
                </a:lnTo>
                <a:lnTo>
                  <a:pt x="164" y="38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26" name="Freeform 345"/>
          <p:cNvSpPr>
            <a:spLocks/>
          </p:cNvSpPr>
          <p:nvPr/>
        </p:nvSpPr>
        <p:spPr bwMode="auto">
          <a:xfrm>
            <a:off x="1888334" y="4829518"/>
            <a:ext cx="306346" cy="75421"/>
          </a:xfrm>
          <a:custGeom>
            <a:avLst/>
            <a:gdLst>
              <a:gd name="T0" fmla="*/ 0 w 132"/>
              <a:gd name="T1" fmla="*/ 47 h 47"/>
              <a:gd name="T2" fmla="*/ 0 w 132"/>
              <a:gd name="T3" fmla="*/ 0 h 47"/>
              <a:gd name="T4" fmla="*/ 132 w 132"/>
              <a:gd name="T5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2" h="47">
                <a:moveTo>
                  <a:pt x="0" y="47"/>
                </a:moveTo>
                <a:lnTo>
                  <a:pt x="0" y="0"/>
                </a:lnTo>
                <a:lnTo>
                  <a:pt x="132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27" name="Rectangle 346"/>
          <p:cNvSpPr>
            <a:spLocks noChangeArrowheads="1"/>
          </p:cNvSpPr>
          <p:nvPr/>
        </p:nvSpPr>
        <p:spPr bwMode="auto">
          <a:xfrm>
            <a:off x="5823834" y="4933014"/>
            <a:ext cx="38953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 </a:t>
            </a:r>
            <a:r>
              <a:rPr lang="en-US" sz="400" dirty="0" smtClean="0">
                <a:cs typeface="Arial" pitchFamily="34" charset="0"/>
              </a:rPr>
              <a:t>2005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HB479 China</a:t>
            </a:r>
          </a:p>
        </p:txBody>
      </p:sp>
      <p:sp>
        <p:nvSpPr>
          <p:cNvPr id="1928" name="Freeform 347"/>
          <p:cNvSpPr>
            <a:spLocks/>
          </p:cNvSpPr>
          <p:nvPr/>
        </p:nvSpPr>
        <p:spPr bwMode="auto">
          <a:xfrm>
            <a:off x="3062661" y="4961104"/>
            <a:ext cx="2761488" cy="19257"/>
          </a:xfrm>
          <a:custGeom>
            <a:avLst/>
            <a:gdLst>
              <a:gd name="T0" fmla="*/ 0 w 1213"/>
              <a:gd name="T1" fmla="*/ 12 h 12"/>
              <a:gd name="T2" fmla="*/ 0 w 1213"/>
              <a:gd name="T3" fmla="*/ 0 h 12"/>
              <a:gd name="T4" fmla="*/ 1213 w 1213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13" h="12">
                <a:moveTo>
                  <a:pt x="0" y="12"/>
                </a:moveTo>
                <a:lnTo>
                  <a:pt x="0" y="0"/>
                </a:lnTo>
                <a:lnTo>
                  <a:pt x="1213" y="0"/>
                </a:lnTo>
              </a:path>
            </a:pathLst>
          </a:custGeom>
          <a:noFill/>
          <a:ln w="25400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29" name="Rectangle 348"/>
          <p:cNvSpPr>
            <a:spLocks noChangeArrowheads="1"/>
          </p:cNvSpPr>
          <p:nvPr/>
        </p:nvSpPr>
        <p:spPr bwMode="auto">
          <a:xfrm>
            <a:off x="5633776" y="4974737"/>
            <a:ext cx="463268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2002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AY835280 China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930" name="Freeform 349"/>
          <p:cNvSpPr>
            <a:spLocks/>
          </p:cNvSpPr>
          <p:nvPr/>
        </p:nvSpPr>
        <p:spPr bwMode="auto">
          <a:xfrm>
            <a:off x="3062661" y="4983570"/>
            <a:ext cx="2560320" cy="19257"/>
          </a:xfrm>
          <a:custGeom>
            <a:avLst/>
            <a:gdLst>
              <a:gd name="T0" fmla="*/ 0 w 1132"/>
              <a:gd name="T1" fmla="*/ 0 h 12"/>
              <a:gd name="T2" fmla="*/ 0 w 1132"/>
              <a:gd name="T3" fmla="*/ 12 h 12"/>
              <a:gd name="T4" fmla="*/ 1132 w 1132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32" h="12">
                <a:moveTo>
                  <a:pt x="0" y="0"/>
                </a:moveTo>
                <a:lnTo>
                  <a:pt x="0" y="12"/>
                </a:lnTo>
                <a:lnTo>
                  <a:pt x="1132" y="12"/>
                </a:lnTo>
              </a:path>
            </a:pathLst>
          </a:custGeom>
          <a:noFill/>
          <a:ln w="25400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31" name="Freeform 350"/>
          <p:cNvSpPr>
            <a:spLocks/>
          </p:cNvSpPr>
          <p:nvPr/>
        </p:nvSpPr>
        <p:spPr bwMode="auto">
          <a:xfrm>
            <a:off x="1888334" y="4906544"/>
            <a:ext cx="1174327" cy="75421"/>
          </a:xfrm>
          <a:custGeom>
            <a:avLst/>
            <a:gdLst>
              <a:gd name="T0" fmla="*/ 0 w 506"/>
              <a:gd name="T1" fmla="*/ 0 h 47"/>
              <a:gd name="T2" fmla="*/ 0 w 506"/>
              <a:gd name="T3" fmla="*/ 47 h 47"/>
              <a:gd name="T4" fmla="*/ 506 w 506"/>
              <a:gd name="T5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06" h="47">
                <a:moveTo>
                  <a:pt x="0" y="0"/>
                </a:moveTo>
                <a:lnTo>
                  <a:pt x="0" y="47"/>
                </a:lnTo>
                <a:lnTo>
                  <a:pt x="506" y="47"/>
                </a:lnTo>
              </a:path>
            </a:pathLst>
          </a:custGeom>
          <a:noFill/>
          <a:ln w="25400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32" name="Freeform 351"/>
          <p:cNvSpPr>
            <a:spLocks/>
          </p:cNvSpPr>
          <p:nvPr/>
        </p:nvSpPr>
        <p:spPr bwMode="auto">
          <a:xfrm>
            <a:off x="1832635" y="4739654"/>
            <a:ext cx="55699" cy="165285"/>
          </a:xfrm>
          <a:custGeom>
            <a:avLst/>
            <a:gdLst>
              <a:gd name="T0" fmla="*/ 0 w 24"/>
              <a:gd name="T1" fmla="*/ 0 h 103"/>
              <a:gd name="T2" fmla="*/ 0 w 24"/>
              <a:gd name="T3" fmla="*/ 103 h 103"/>
              <a:gd name="T4" fmla="*/ 24 w 24"/>
              <a:gd name="T5" fmla="*/ 103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" h="103">
                <a:moveTo>
                  <a:pt x="0" y="0"/>
                </a:moveTo>
                <a:lnTo>
                  <a:pt x="0" y="103"/>
                </a:lnTo>
                <a:lnTo>
                  <a:pt x="24" y="103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33" name="Freeform 352"/>
          <p:cNvSpPr>
            <a:spLocks/>
          </p:cNvSpPr>
          <p:nvPr/>
        </p:nvSpPr>
        <p:spPr bwMode="auto">
          <a:xfrm>
            <a:off x="1718914" y="4596836"/>
            <a:ext cx="113721" cy="142819"/>
          </a:xfrm>
          <a:custGeom>
            <a:avLst/>
            <a:gdLst>
              <a:gd name="T0" fmla="*/ 0 w 49"/>
              <a:gd name="T1" fmla="*/ 0 h 89"/>
              <a:gd name="T2" fmla="*/ 0 w 49"/>
              <a:gd name="T3" fmla="*/ 89 h 89"/>
              <a:gd name="T4" fmla="*/ 49 w 49"/>
              <a:gd name="T5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9" h="89">
                <a:moveTo>
                  <a:pt x="0" y="0"/>
                </a:moveTo>
                <a:lnTo>
                  <a:pt x="0" y="89"/>
                </a:lnTo>
                <a:lnTo>
                  <a:pt x="49" y="89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34" name="Freeform 353"/>
          <p:cNvSpPr>
            <a:spLocks/>
          </p:cNvSpPr>
          <p:nvPr/>
        </p:nvSpPr>
        <p:spPr bwMode="auto">
          <a:xfrm>
            <a:off x="1621440" y="4595230"/>
            <a:ext cx="97474" cy="317732"/>
          </a:xfrm>
          <a:custGeom>
            <a:avLst/>
            <a:gdLst>
              <a:gd name="T0" fmla="*/ 0 w 42"/>
              <a:gd name="T1" fmla="*/ 198 h 198"/>
              <a:gd name="T2" fmla="*/ 0 w 42"/>
              <a:gd name="T3" fmla="*/ 0 h 198"/>
              <a:gd name="T4" fmla="*/ 42 w 42"/>
              <a:gd name="T5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" h="198">
                <a:moveTo>
                  <a:pt x="0" y="198"/>
                </a:moveTo>
                <a:lnTo>
                  <a:pt x="0" y="0"/>
                </a:lnTo>
                <a:lnTo>
                  <a:pt x="42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35" name="Rectangle 354"/>
          <p:cNvSpPr>
            <a:spLocks noChangeArrowheads="1"/>
          </p:cNvSpPr>
          <p:nvPr/>
        </p:nvSpPr>
        <p:spPr bwMode="auto">
          <a:xfrm>
            <a:off x="5633776" y="5014854"/>
            <a:ext cx="463268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2002</a:t>
            </a:r>
            <a:r>
              <a:rPr lang="en-US" sz="400" dirty="0" smtClean="0">
                <a:cs typeface="Arial" pitchFamily="34" charset="0"/>
              </a:rPr>
              <a:t> A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Y835295 China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936" name="Freeform 355"/>
          <p:cNvSpPr>
            <a:spLocks/>
          </p:cNvSpPr>
          <p:nvPr/>
        </p:nvSpPr>
        <p:spPr bwMode="auto">
          <a:xfrm>
            <a:off x="2846825" y="5042945"/>
            <a:ext cx="2779776" cy="44932"/>
          </a:xfrm>
          <a:custGeom>
            <a:avLst/>
            <a:gdLst>
              <a:gd name="T0" fmla="*/ 0 w 1225"/>
              <a:gd name="T1" fmla="*/ 28 h 28"/>
              <a:gd name="T2" fmla="*/ 0 w 1225"/>
              <a:gd name="T3" fmla="*/ 0 h 28"/>
              <a:gd name="T4" fmla="*/ 1225 w 1225"/>
              <a:gd name="T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25" h="28">
                <a:moveTo>
                  <a:pt x="0" y="28"/>
                </a:moveTo>
                <a:lnTo>
                  <a:pt x="0" y="0"/>
                </a:lnTo>
                <a:lnTo>
                  <a:pt x="1225" y="0"/>
                </a:lnTo>
              </a:path>
            </a:pathLst>
          </a:custGeom>
          <a:noFill/>
          <a:ln w="25400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37" name="Rectangle 356"/>
          <p:cNvSpPr>
            <a:spLocks noChangeArrowheads="1"/>
          </p:cNvSpPr>
          <p:nvPr/>
        </p:nvSpPr>
        <p:spPr bwMode="auto">
          <a:xfrm>
            <a:off x="5642642" y="5054972"/>
            <a:ext cx="463268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2002 AY835294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China 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938" name="Freeform 357"/>
          <p:cNvSpPr>
            <a:spLocks/>
          </p:cNvSpPr>
          <p:nvPr/>
        </p:nvSpPr>
        <p:spPr bwMode="auto">
          <a:xfrm>
            <a:off x="3141568" y="5083062"/>
            <a:ext cx="2487168" cy="20861"/>
          </a:xfrm>
          <a:custGeom>
            <a:avLst/>
            <a:gdLst>
              <a:gd name="T0" fmla="*/ 0 w 1098"/>
              <a:gd name="T1" fmla="*/ 13 h 13"/>
              <a:gd name="T2" fmla="*/ 0 w 1098"/>
              <a:gd name="T3" fmla="*/ 0 h 13"/>
              <a:gd name="T4" fmla="*/ 1098 w 1098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98" h="13">
                <a:moveTo>
                  <a:pt x="0" y="13"/>
                </a:moveTo>
                <a:lnTo>
                  <a:pt x="0" y="0"/>
                </a:lnTo>
                <a:lnTo>
                  <a:pt x="1098" y="0"/>
                </a:lnTo>
              </a:path>
            </a:pathLst>
          </a:custGeom>
          <a:noFill/>
          <a:ln w="25400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39" name="Rectangle 358"/>
          <p:cNvSpPr>
            <a:spLocks noChangeArrowheads="1"/>
          </p:cNvSpPr>
          <p:nvPr/>
        </p:nvSpPr>
        <p:spPr bwMode="auto">
          <a:xfrm>
            <a:off x="5633776" y="5096695"/>
            <a:ext cx="463268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2002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AY835296 China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940" name="Freeform 359"/>
          <p:cNvSpPr>
            <a:spLocks/>
          </p:cNvSpPr>
          <p:nvPr/>
        </p:nvSpPr>
        <p:spPr bwMode="auto">
          <a:xfrm>
            <a:off x="3141568" y="5105528"/>
            <a:ext cx="2487168" cy="19257"/>
          </a:xfrm>
          <a:custGeom>
            <a:avLst/>
            <a:gdLst>
              <a:gd name="T0" fmla="*/ 0 w 1098"/>
              <a:gd name="T1" fmla="*/ 0 h 12"/>
              <a:gd name="T2" fmla="*/ 0 w 1098"/>
              <a:gd name="T3" fmla="*/ 12 h 12"/>
              <a:gd name="T4" fmla="*/ 1098 w 1098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98" h="12">
                <a:moveTo>
                  <a:pt x="0" y="0"/>
                </a:moveTo>
                <a:lnTo>
                  <a:pt x="0" y="12"/>
                </a:lnTo>
                <a:lnTo>
                  <a:pt x="1098" y="12"/>
                </a:lnTo>
              </a:path>
            </a:pathLst>
          </a:custGeom>
          <a:noFill/>
          <a:ln w="25400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41" name="Freeform 360"/>
          <p:cNvSpPr>
            <a:spLocks/>
          </p:cNvSpPr>
          <p:nvPr/>
        </p:nvSpPr>
        <p:spPr bwMode="auto">
          <a:xfrm>
            <a:off x="3041772" y="5103924"/>
            <a:ext cx="99795" cy="30489"/>
          </a:xfrm>
          <a:custGeom>
            <a:avLst/>
            <a:gdLst>
              <a:gd name="T0" fmla="*/ 0 w 43"/>
              <a:gd name="T1" fmla="*/ 19 h 19"/>
              <a:gd name="T2" fmla="*/ 0 w 43"/>
              <a:gd name="T3" fmla="*/ 0 h 19"/>
              <a:gd name="T4" fmla="*/ 43 w 43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19">
                <a:moveTo>
                  <a:pt x="0" y="19"/>
                </a:moveTo>
                <a:lnTo>
                  <a:pt x="0" y="0"/>
                </a:lnTo>
                <a:lnTo>
                  <a:pt x="43" y="0"/>
                </a:lnTo>
              </a:path>
            </a:pathLst>
          </a:custGeom>
          <a:noFill/>
          <a:ln w="25400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42" name="Rectangle 361"/>
          <p:cNvSpPr>
            <a:spLocks noChangeArrowheads="1"/>
          </p:cNvSpPr>
          <p:nvPr/>
        </p:nvSpPr>
        <p:spPr bwMode="auto">
          <a:xfrm>
            <a:off x="5633776" y="5136812"/>
            <a:ext cx="463268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2002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AY835314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China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943" name="Freeform 362"/>
          <p:cNvSpPr>
            <a:spLocks/>
          </p:cNvSpPr>
          <p:nvPr/>
        </p:nvSpPr>
        <p:spPr bwMode="auto">
          <a:xfrm>
            <a:off x="3041772" y="5136018"/>
            <a:ext cx="2587752" cy="28885"/>
          </a:xfrm>
          <a:custGeom>
            <a:avLst/>
            <a:gdLst>
              <a:gd name="T0" fmla="*/ 0 w 1141"/>
              <a:gd name="T1" fmla="*/ 0 h 18"/>
              <a:gd name="T2" fmla="*/ 0 w 1141"/>
              <a:gd name="T3" fmla="*/ 18 h 18"/>
              <a:gd name="T4" fmla="*/ 1141 w 1141"/>
              <a:gd name="T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41" h="18">
                <a:moveTo>
                  <a:pt x="0" y="0"/>
                </a:moveTo>
                <a:lnTo>
                  <a:pt x="0" y="18"/>
                </a:lnTo>
                <a:lnTo>
                  <a:pt x="1141" y="18"/>
                </a:lnTo>
              </a:path>
            </a:pathLst>
          </a:custGeom>
          <a:noFill/>
          <a:ln w="25400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44" name="Freeform 363"/>
          <p:cNvSpPr>
            <a:spLocks/>
          </p:cNvSpPr>
          <p:nvPr/>
        </p:nvSpPr>
        <p:spPr bwMode="auto">
          <a:xfrm>
            <a:off x="2846825" y="5089481"/>
            <a:ext cx="194948" cy="44932"/>
          </a:xfrm>
          <a:custGeom>
            <a:avLst/>
            <a:gdLst>
              <a:gd name="T0" fmla="*/ 0 w 84"/>
              <a:gd name="T1" fmla="*/ 0 h 28"/>
              <a:gd name="T2" fmla="*/ 0 w 84"/>
              <a:gd name="T3" fmla="*/ 28 h 28"/>
              <a:gd name="T4" fmla="*/ 84 w 84"/>
              <a:gd name="T5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4" h="28">
                <a:moveTo>
                  <a:pt x="0" y="0"/>
                </a:moveTo>
                <a:lnTo>
                  <a:pt x="0" y="28"/>
                </a:lnTo>
                <a:lnTo>
                  <a:pt x="84" y="28"/>
                </a:lnTo>
              </a:path>
            </a:pathLst>
          </a:custGeom>
          <a:noFill/>
          <a:ln w="25400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45" name="Freeform 364"/>
          <p:cNvSpPr>
            <a:spLocks/>
          </p:cNvSpPr>
          <p:nvPr/>
        </p:nvSpPr>
        <p:spPr bwMode="auto">
          <a:xfrm>
            <a:off x="2600820" y="5089481"/>
            <a:ext cx="246005" cy="67398"/>
          </a:xfrm>
          <a:custGeom>
            <a:avLst/>
            <a:gdLst>
              <a:gd name="T0" fmla="*/ 0 w 106"/>
              <a:gd name="T1" fmla="*/ 42 h 42"/>
              <a:gd name="T2" fmla="*/ 0 w 106"/>
              <a:gd name="T3" fmla="*/ 0 h 42"/>
              <a:gd name="T4" fmla="*/ 106 w 106"/>
              <a:gd name="T5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6" h="42">
                <a:moveTo>
                  <a:pt x="0" y="42"/>
                </a:moveTo>
                <a:lnTo>
                  <a:pt x="0" y="0"/>
                </a:lnTo>
                <a:lnTo>
                  <a:pt x="106" y="0"/>
                </a:lnTo>
              </a:path>
            </a:pathLst>
          </a:custGeom>
          <a:noFill/>
          <a:ln w="25400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46" name="Rectangle 365"/>
          <p:cNvSpPr>
            <a:spLocks noChangeArrowheads="1"/>
          </p:cNvSpPr>
          <p:nvPr/>
        </p:nvSpPr>
        <p:spPr bwMode="auto">
          <a:xfrm>
            <a:off x="6081711" y="5176930"/>
            <a:ext cx="352661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 </a:t>
            </a:r>
            <a:r>
              <a:rPr lang="en-US" sz="400" dirty="0" smtClean="0">
                <a:cs typeface="Arial" pitchFamily="34" charset="0"/>
              </a:rPr>
              <a:t>2009 ZS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01 China</a:t>
            </a:r>
          </a:p>
        </p:txBody>
      </p:sp>
      <p:sp>
        <p:nvSpPr>
          <p:cNvPr id="1947" name="Freeform 366"/>
          <p:cNvSpPr>
            <a:spLocks/>
          </p:cNvSpPr>
          <p:nvPr/>
        </p:nvSpPr>
        <p:spPr bwMode="auto">
          <a:xfrm>
            <a:off x="3020886" y="5206625"/>
            <a:ext cx="3054096" cy="19257"/>
          </a:xfrm>
          <a:custGeom>
            <a:avLst/>
            <a:gdLst>
              <a:gd name="T0" fmla="*/ 0 w 1339"/>
              <a:gd name="T1" fmla="*/ 12 h 12"/>
              <a:gd name="T2" fmla="*/ 0 w 1339"/>
              <a:gd name="T3" fmla="*/ 0 h 12"/>
              <a:gd name="T4" fmla="*/ 1339 w 1339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39" h="12">
                <a:moveTo>
                  <a:pt x="0" y="12"/>
                </a:moveTo>
                <a:lnTo>
                  <a:pt x="0" y="0"/>
                </a:lnTo>
                <a:lnTo>
                  <a:pt x="1339" y="0"/>
                </a:lnTo>
              </a:path>
            </a:pathLst>
          </a:custGeom>
          <a:noFill/>
          <a:ln w="25400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48" name="Rectangle 367"/>
          <p:cNvSpPr>
            <a:spLocks noChangeArrowheads="1"/>
          </p:cNvSpPr>
          <p:nvPr/>
        </p:nvSpPr>
        <p:spPr bwMode="auto">
          <a:xfrm>
            <a:off x="5824541" y="5218652"/>
            <a:ext cx="386324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 </a:t>
            </a:r>
            <a:r>
              <a:rPr lang="en-US" sz="400" dirty="0" smtClean="0">
                <a:cs typeface="Arial" pitchFamily="34" charset="0"/>
              </a:rPr>
              <a:t>2005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GZ562 China</a:t>
            </a:r>
          </a:p>
        </p:txBody>
      </p:sp>
      <p:sp>
        <p:nvSpPr>
          <p:cNvPr id="1949" name="Freeform 368"/>
          <p:cNvSpPr>
            <a:spLocks/>
          </p:cNvSpPr>
          <p:nvPr/>
        </p:nvSpPr>
        <p:spPr bwMode="auto">
          <a:xfrm>
            <a:off x="3020886" y="5227486"/>
            <a:ext cx="2798064" cy="19257"/>
          </a:xfrm>
          <a:custGeom>
            <a:avLst/>
            <a:gdLst>
              <a:gd name="T0" fmla="*/ 0 w 1231"/>
              <a:gd name="T1" fmla="*/ 0 h 12"/>
              <a:gd name="T2" fmla="*/ 0 w 1231"/>
              <a:gd name="T3" fmla="*/ 12 h 12"/>
              <a:gd name="T4" fmla="*/ 1231 w 1231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31" h="12">
                <a:moveTo>
                  <a:pt x="0" y="0"/>
                </a:moveTo>
                <a:lnTo>
                  <a:pt x="0" y="12"/>
                </a:lnTo>
                <a:lnTo>
                  <a:pt x="1231" y="12"/>
                </a:lnTo>
              </a:path>
            </a:pathLst>
          </a:custGeom>
          <a:noFill/>
          <a:ln w="25400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50" name="Freeform 369"/>
          <p:cNvSpPr>
            <a:spLocks/>
          </p:cNvSpPr>
          <p:nvPr/>
        </p:nvSpPr>
        <p:spPr bwMode="auto">
          <a:xfrm>
            <a:off x="2600820" y="5158484"/>
            <a:ext cx="420067" cy="67398"/>
          </a:xfrm>
          <a:custGeom>
            <a:avLst/>
            <a:gdLst>
              <a:gd name="T0" fmla="*/ 0 w 181"/>
              <a:gd name="T1" fmla="*/ 0 h 42"/>
              <a:gd name="T2" fmla="*/ 0 w 181"/>
              <a:gd name="T3" fmla="*/ 42 h 42"/>
              <a:gd name="T4" fmla="*/ 181 w 181"/>
              <a:gd name="T5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1" h="42">
                <a:moveTo>
                  <a:pt x="0" y="0"/>
                </a:moveTo>
                <a:lnTo>
                  <a:pt x="0" y="42"/>
                </a:lnTo>
                <a:lnTo>
                  <a:pt x="181" y="42"/>
                </a:lnTo>
              </a:path>
            </a:pathLst>
          </a:custGeom>
          <a:noFill/>
          <a:ln w="25400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51" name="Freeform 370"/>
          <p:cNvSpPr>
            <a:spLocks/>
          </p:cNvSpPr>
          <p:nvPr/>
        </p:nvSpPr>
        <p:spPr bwMode="auto">
          <a:xfrm>
            <a:off x="2366419" y="5156879"/>
            <a:ext cx="234402" cy="75421"/>
          </a:xfrm>
          <a:custGeom>
            <a:avLst/>
            <a:gdLst>
              <a:gd name="T0" fmla="*/ 0 w 101"/>
              <a:gd name="T1" fmla="*/ 47 h 47"/>
              <a:gd name="T2" fmla="*/ 0 w 101"/>
              <a:gd name="T3" fmla="*/ 0 h 47"/>
              <a:gd name="T4" fmla="*/ 101 w 101"/>
              <a:gd name="T5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1" h="47">
                <a:moveTo>
                  <a:pt x="0" y="47"/>
                </a:moveTo>
                <a:lnTo>
                  <a:pt x="0" y="0"/>
                </a:lnTo>
                <a:lnTo>
                  <a:pt x="101" y="0"/>
                </a:lnTo>
              </a:path>
            </a:pathLst>
          </a:custGeom>
          <a:noFill/>
          <a:ln w="25400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52" name="Rectangle 371"/>
          <p:cNvSpPr>
            <a:spLocks noChangeArrowheads="1"/>
          </p:cNvSpPr>
          <p:nvPr/>
        </p:nvSpPr>
        <p:spPr bwMode="auto">
          <a:xfrm>
            <a:off x="6150315" y="5258770"/>
            <a:ext cx="378309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 </a:t>
            </a:r>
            <a:r>
              <a:rPr lang="en-US" sz="400" dirty="0" smtClean="0">
                <a:cs typeface="Arial" pitchFamily="34" charset="0"/>
              </a:rPr>
              <a:t>2010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ZS228 China</a:t>
            </a:r>
          </a:p>
        </p:txBody>
      </p:sp>
      <p:sp>
        <p:nvSpPr>
          <p:cNvPr id="1953" name="Freeform 372"/>
          <p:cNvSpPr>
            <a:spLocks/>
          </p:cNvSpPr>
          <p:nvPr/>
        </p:nvSpPr>
        <p:spPr bwMode="auto">
          <a:xfrm>
            <a:off x="2900204" y="5286861"/>
            <a:ext cx="3236976" cy="19257"/>
          </a:xfrm>
          <a:custGeom>
            <a:avLst/>
            <a:gdLst>
              <a:gd name="T0" fmla="*/ 0 w 1420"/>
              <a:gd name="T1" fmla="*/ 12 h 12"/>
              <a:gd name="T2" fmla="*/ 0 w 1420"/>
              <a:gd name="T3" fmla="*/ 0 h 12"/>
              <a:gd name="T4" fmla="*/ 1420 w 1420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20" h="12">
                <a:moveTo>
                  <a:pt x="0" y="12"/>
                </a:moveTo>
                <a:lnTo>
                  <a:pt x="0" y="0"/>
                </a:lnTo>
                <a:lnTo>
                  <a:pt x="1420" y="0"/>
                </a:lnTo>
              </a:path>
            </a:pathLst>
          </a:custGeom>
          <a:noFill/>
          <a:ln w="25400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54" name="Rectangle 373"/>
          <p:cNvSpPr>
            <a:spLocks noChangeArrowheads="1"/>
          </p:cNvSpPr>
          <p:nvPr/>
        </p:nvSpPr>
        <p:spPr bwMode="auto">
          <a:xfrm>
            <a:off x="6150315" y="5298888"/>
            <a:ext cx="378309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 </a:t>
            </a:r>
            <a:r>
              <a:rPr lang="en-US" sz="400" dirty="0" smtClean="0">
                <a:cs typeface="Arial" pitchFamily="34" charset="0"/>
              </a:rPr>
              <a:t>2010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ZS229 China</a:t>
            </a:r>
          </a:p>
        </p:txBody>
      </p:sp>
      <p:sp>
        <p:nvSpPr>
          <p:cNvPr id="1955" name="Freeform 374"/>
          <p:cNvSpPr>
            <a:spLocks/>
          </p:cNvSpPr>
          <p:nvPr/>
        </p:nvSpPr>
        <p:spPr bwMode="auto">
          <a:xfrm>
            <a:off x="2900204" y="5307721"/>
            <a:ext cx="3236976" cy="20861"/>
          </a:xfrm>
          <a:custGeom>
            <a:avLst/>
            <a:gdLst>
              <a:gd name="T0" fmla="*/ 0 w 1420"/>
              <a:gd name="T1" fmla="*/ 0 h 13"/>
              <a:gd name="T2" fmla="*/ 0 w 1420"/>
              <a:gd name="T3" fmla="*/ 13 h 13"/>
              <a:gd name="T4" fmla="*/ 1420 w 1420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20" h="13">
                <a:moveTo>
                  <a:pt x="0" y="0"/>
                </a:moveTo>
                <a:lnTo>
                  <a:pt x="0" y="13"/>
                </a:lnTo>
                <a:lnTo>
                  <a:pt x="1420" y="13"/>
                </a:lnTo>
              </a:path>
            </a:pathLst>
          </a:custGeom>
          <a:noFill/>
          <a:ln w="25400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56" name="Freeform 375"/>
          <p:cNvSpPr>
            <a:spLocks/>
          </p:cNvSpPr>
          <p:nvPr/>
        </p:nvSpPr>
        <p:spPr bwMode="auto">
          <a:xfrm>
            <a:off x="2366419" y="5233905"/>
            <a:ext cx="533785" cy="73817"/>
          </a:xfrm>
          <a:custGeom>
            <a:avLst/>
            <a:gdLst>
              <a:gd name="T0" fmla="*/ 0 w 230"/>
              <a:gd name="T1" fmla="*/ 0 h 46"/>
              <a:gd name="T2" fmla="*/ 0 w 230"/>
              <a:gd name="T3" fmla="*/ 46 h 46"/>
              <a:gd name="T4" fmla="*/ 230 w 230"/>
              <a:gd name="T5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0" h="46">
                <a:moveTo>
                  <a:pt x="0" y="0"/>
                </a:moveTo>
                <a:lnTo>
                  <a:pt x="0" y="46"/>
                </a:lnTo>
                <a:lnTo>
                  <a:pt x="230" y="46"/>
                </a:lnTo>
              </a:path>
            </a:pathLst>
          </a:custGeom>
          <a:noFill/>
          <a:ln w="25400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57" name="Freeform 376"/>
          <p:cNvSpPr>
            <a:spLocks/>
          </p:cNvSpPr>
          <p:nvPr/>
        </p:nvSpPr>
        <p:spPr bwMode="auto">
          <a:xfrm>
            <a:off x="1621440" y="4914568"/>
            <a:ext cx="744979" cy="317732"/>
          </a:xfrm>
          <a:custGeom>
            <a:avLst/>
            <a:gdLst>
              <a:gd name="T0" fmla="*/ 0 w 321"/>
              <a:gd name="T1" fmla="*/ 0 h 198"/>
              <a:gd name="T2" fmla="*/ 0 w 321"/>
              <a:gd name="T3" fmla="*/ 198 h 198"/>
              <a:gd name="T4" fmla="*/ 321 w 321"/>
              <a:gd name="T5" fmla="*/ 198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1" h="198">
                <a:moveTo>
                  <a:pt x="0" y="0"/>
                </a:moveTo>
                <a:lnTo>
                  <a:pt x="0" y="198"/>
                </a:lnTo>
                <a:lnTo>
                  <a:pt x="321" y="198"/>
                </a:lnTo>
              </a:path>
            </a:pathLst>
          </a:custGeom>
          <a:noFill/>
          <a:ln w="25400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58" name="Freeform 377"/>
          <p:cNvSpPr>
            <a:spLocks/>
          </p:cNvSpPr>
          <p:nvPr/>
        </p:nvSpPr>
        <p:spPr bwMode="auto">
          <a:xfrm>
            <a:off x="1442739" y="4914568"/>
            <a:ext cx="178702" cy="388340"/>
          </a:xfrm>
          <a:custGeom>
            <a:avLst/>
            <a:gdLst>
              <a:gd name="T0" fmla="*/ 0 w 77"/>
              <a:gd name="T1" fmla="*/ 242 h 242"/>
              <a:gd name="T2" fmla="*/ 0 w 77"/>
              <a:gd name="T3" fmla="*/ 0 h 242"/>
              <a:gd name="T4" fmla="*/ 77 w 77"/>
              <a:gd name="T5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7" h="242">
                <a:moveTo>
                  <a:pt x="0" y="242"/>
                </a:moveTo>
                <a:lnTo>
                  <a:pt x="0" y="0"/>
                </a:lnTo>
                <a:lnTo>
                  <a:pt x="77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59" name="Rectangle 378"/>
          <p:cNvSpPr>
            <a:spLocks noChangeArrowheads="1"/>
          </p:cNvSpPr>
          <p:nvPr/>
        </p:nvSpPr>
        <p:spPr bwMode="auto">
          <a:xfrm>
            <a:off x="5696773" y="5340610"/>
            <a:ext cx="463268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2002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AY835276 China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960" name="Freeform 379"/>
          <p:cNvSpPr>
            <a:spLocks/>
          </p:cNvSpPr>
          <p:nvPr/>
        </p:nvSpPr>
        <p:spPr bwMode="auto">
          <a:xfrm>
            <a:off x="3232078" y="5368700"/>
            <a:ext cx="2395728" cy="19257"/>
          </a:xfrm>
          <a:custGeom>
            <a:avLst/>
            <a:gdLst>
              <a:gd name="T0" fmla="*/ 0 w 1059"/>
              <a:gd name="T1" fmla="*/ 12 h 12"/>
              <a:gd name="T2" fmla="*/ 0 w 1059"/>
              <a:gd name="T3" fmla="*/ 0 h 12"/>
              <a:gd name="T4" fmla="*/ 1059 w 1059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59" h="12">
                <a:moveTo>
                  <a:pt x="0" y="12"/>
                </a:moveTo>
                <a:lnTo>
                  <a:pt x="0" y="0"/>
                </a:lnTo>
                <a:lnTo>
                  <a:pt x="1059" y="0"/>
                </a:lnTo>
              </a:path>
            </a:pathLst>
          </a:custGeom>
          <a:noFill/>
          <a:ln w="25400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61" name="Rectangle 380"/>
          <p:cNvSpPr>
            <a:spLocks noChangeArrowheads="1"/>
          </p:cNvSpPr>
          <p:nvPr/>
        </p:nvSpPr>
        <p:spPr bwMode="auto">
          <a:xfrm>
            <a:off x="6150437" y="5380728"/>
            <a:ext cx="378309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 </a:t>
            </a:r>
            <a:r>
              <a:rPr lang="en-US" sz="400" dirty="0">
                <a:cs typeface="Arial" pitchFamily="34" charset="0"/>
              </a:rPr>
              <a:t>2010 ZS232 China</a:t>
            </a:r>
            <a:endParaRPr kumimoji="0" lang="en-US" sz="4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  <p:sp>
        <p:nvSpPr>
          <p:cNvPr id="1962" name="Freeform 381"/>
          <p:cNvSpPr>
            <a:spLocks/>
          </p:cNvSpPr>
          <p:nvPr/>
        </p:nvSpPr>
        <p:spPr bwMode="auto">
          <a:xfrm>
            <a:off x="3232078" y="5389562"/>
            <a:ext cx="2907792" cy="19257"/>
          </a:xfrm>
          <a:custGeom>
            <a:avLst/>
            <a:gdLst>
              <a:gd name="T0" fmla="*/ 0 w 1275"/>
              <a:gd name="T1" fmla="*/ 0 h 12"/>
              <a:gd name="T2" fmla="*/ 0 w 1275"/>
              <a:gd name="T3" fmla="*/ 12 h 12"/>
              <a:gd name="T4" fmla="*/ 1275 w 1275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75" h="12">
                <a:moveTo>
                  <a:pt x="0" y="0"/>
                </a:moveTo>
                <a:lnTo>
                  <a:pt x="0" y="12"/>
                </a:lnTo>
                <a:lnTo>
                  <a:pt x="1275" y="12"/>
                </a:lnTo>
              </a:path>
            </a:pathLst>
          </a:custGeom>
          <a:noFill/>
          <a:ln w="25400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63" name="Freeform 382"/>
          <p:cNvSpPr>
            <a:spLocks/>
          </p:cNvSpPr>
          <p:nvPr/>
        </p:nvSpPr>
        <p:spPr bwMode="auto">
          <a:xfrm>
            <a:off x="2306078" y="5389562"/>
            <a:ext cx="926001" cy="28885"/>
          </a:xfrm>
          <a:custGeom>
            <a:avLst/>
            <a:gdLst>
              <a:gd name="T0" fmla="*/ 0 w 399"/>
              <a:gd name="T1" fmla="*/ 18 h 18"/>
              <a:gd name="T2" fmla="*/ 0 w 399"/>
              <a:gd name="T3" fmla="*/ 0 h 18"/>
              <a:gd name="T4" fmla="*/ 399 w 399"/>
              <a:gd name="T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9" h="18">
                <a:moveTo>
                  <a:pt x="0" y="18"/>
                </a:moveTo>
                <a:lnTo>
                  <a:pt x="0" y="0"/>
                </a:lnTo>
                <a:lnTo>
                  <a:pt x="399" y="0"/>
                </a:lnTo>
              </a:path>
            </a:pathLst>
          </a:custGeom>
          <a:noFill/>
          <a:ln w="25400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64" name="Rectangle 383"/>
          <p:cNvSpPr>
            <a:spLocks noChangeArrowheads="1"/>
          </p:cNvSpPr>
          <p:nvPr/>
        </p:nvSpPr>
        <p:spPr bwMode="auto">
          <a:xfrm>
            <a:off x="6207369" y="5428471"/>
            <a:ext cx="422032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 </a:t>
            </a:r>
            <a:r>
              <a:rPr lang="en-US" sz="400" dirty="0" smtClean="0">
                <a:cs typeface="Arial" pitchFamily="34" charset="0"/>
              </a:rPr>
              <a:t>2011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ZS660 China</a:t>
            </a:r>
          </a:p>
        </p:txBody>
      </p:sp>
      <p:sp>
        <p:nvSpPr>
          <p:cNvPr id="1965" name="Freeform 384"/>
          <p:cNvSpPr>
            <a:spLocks/>
          </p:cNvSpPr>
          <p:nvPr/>
        </p:nvSpPr>
        <p:spPr bwMode="auto">
          <a:xfrm>
            <a:off x="2306078" y="5420051"/>
            <a:ext cx="3895344" cy="30489"/>
          </a:xfrm>
          <a:custGeom>
            <a:avLst/>
            <a:gdLst>
              <a:gd name="T0" fmla="*/ 0 w 1701"/>
              <a:gd name="T1" fmla="*/ 0 h 19"/>
              <a:gd name="T2" fmla="*/ 0 w 1701"/>
              <a:gd name="T3" fmla="*/ 19 h 19"/>
              <a:gd name="T4" fmla="*/ 1701 w 1701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01" h="19">
                <a:moveTo>
                  <a:pt x="0" y="0"/>
                </a:moveTo>
                <a:lnTo>
                  <a:pt x="0" y="19"/>
                </a:lnTo>
                <a:lnTo>
                  <a:pt x="1701" y="19"/>
                </a:lnTo>
              </a:path>
            </a:pathLst>
          </a:custGeom>
          <a:noFill/>
          <a:ln w="25400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66" name="Freeform 385"/>
          <p:cNvSpPr>
            <a:spLocks/>
          </p:cNvSpPr>
          <p:nvPr/>
        </p:nvSpPr>
        <p:spPr bwMode="auto">
          <a:xfrm>
            <a:off x="2006694" y="5420051"/>
            <a:ext cx="299385" cy="49745"/>
          </a:xfrm>
          <a:custGeom>
            <a:avLst/>
            <a:gdLst>
              <a:gd name="T0" fmla="*/ 0 w 129"/>
              <a:gd name="T1" fmla="*/ 31 h 31"/>
              <a:gd name="T2" fmla="*/ 0 w 129"/>
              <a:gd name="T3" fmla="*/ 0 h 31"/>
              <a:gd name="T4" fmla="*/ 129 w 129"/>
              <a:gd name="T5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9" h="31">
                <a:moveTo>
                  <a:pt x="0" y="31"/>
                </a:moveTo>
                <a:lnTo>
                  <a:pt x="0" y="0"/>
                </a:lnTo>
                <a:lnTo>
                  <a:pt x="129" y="0"/>
                </a:lnTo>
              </a:path>
            </a:pathLst>
          </a:custGeom>
          <a:noFill/>
          <a:ln w="25400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67" name="Rectangle 386"/>
          <p:cNvSpPr>
            <a:spLocks noChangeArrowheads="1"/>
          </p:cNvSpPr>
          <p:nvPr/>
        </p:nvSpPr>
        <p:spPr bwMode="auto">
          <a:xfrm>
            <a:off x="5952927" y="5462568"/>
            <a:ext cx="25648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2007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TV543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968" name="Freeform 387"/>
          <p:cNvSpPr>
            <a:spLocks/>
          </p:cNvSpPr>
          <p:nvPr/>
        </p:nvSpPr>
        <p:spPr bwMode="auto">
          <a:xfrm>
            <a:off x="2928054" y="5490658"/>
            <a:ext cx="3017520" cy="30489"/>
          </a:xfrm>
          <a:custGeom>
            <a:avLst/>
            <a:gdLst>
              <a:gd name="T0" fmla="*/ 0 w 1325"/>
              <a:gd name="T1" fmla="*/ 19 h 19"/>
              <a:gd name="T2" fmla="*/ 0 w 1325"/>
              <a:gd name="T3" fmla="*/ 0 h 19"/>
              <a:gd name="T4" fmla="*/ 1325 w 1325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25" h="19">
                <a:moveTo>
                  <a:pt x="0" y="19"/>
                </a:moveTo>
                <a:lnTo>
                  <a:pt x="0" y="0"/>
                </a:lnTo>
                <a:lnTo>
                  <a:pt x="1325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69" name="Rectangle 388"/>
          <p:cNvSpPr>
            <a:spLocks noChangeArrowheads="1"/>
          </p:cNvSpPr>
          <p:nvPr/>
        </p:nvSpPr>
        <p:spPr bwMode="auto">
          <a:xfrm>
            <a:off x="5955367" y="5502685"/>
            <a:ext cx="25648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2007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TV590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970" name="Freeform 389"/>
          <p:cNvSpPr>
            <a:spLocks/>
          </p:cNvSpPr>
          <p:nvPr/>
        </p:nvSpPr>
        <p:spPr bwMode="auto">
          <a:xfrm>
            <a:off x="3252967" y="5530776"/>
            <a:ext cx="2697480" cy="20861"/>
          </a:xfrm>
          <a:custGeom>
            <a:avLst/>
            <a:gdLst>
              <a:gd name="T0" fmla="*/ 0 w 1184"/>
              <a:gd name="T1" fmla="*/ 13 h 13"/>
              <a:gd name="T2" fmla="*/ 0 w 1184"/>
              <a:gd name="T3" fmla="*/ 0 h 13"/>
              <a:gd name="T4" fmla="*/ 1184 w 1184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4" h="13">
                <a:moveTo>
                  <a:pt x="0" y="13"/>
                </a:moveTo>
                <a:lnTo>
                  <a:pt x="0" y="0"/>
                </a:lnTo>
                <a:lnTo>
                  <a:pt x="1184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71" name="Rectangle 390"/>
          <p:cNvSpPr>
            <a:spLocks noChangeArrowheads="1"/>
          </p:cNvSpPr>
          <p:nvPr/>
        </p:nvSpPr>
        <p:spPr bwMode="auto">
          <a:xfrm>
            <a:off x="6207368" y="5544408"/>
            <a:ext cx="264496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2011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VN209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972" name="Freeform 391"/>
          <p:cNvSpPr>
            <a:spLocks/>
          </p:cNvSpPr>
          <p:nvPr/>
        </p:nvSpPr>
        <p:spPr bwMode="auto">
          <a:xfrm>
            <a:off x="3252967" y="5553242"/>
            <a:ext cx="2953512" cy="19257"/>
          </a:xfrm>
          <a:custGeom>
            <a:avLst/>
            <a:gdLst>
              <a:gd name="T0" fmla="*/ 0 w 1292"/>
              <a:gd name="T1" fmla="*/ 0 h 12"/>
              <a:gd name="T2" fmla="*/ 0 w 1292"/>
              <a:gd name="T3" fmla="*/ 12 h 12"/>
              <a:gd name="T4" fmla="*/ 1292 w 1292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92" h="12">
                <a:moveTo>
                  <a:pt x="0" y="0"/>
                </a:moveTo>
                <a:lnTo>
                  <a:pt x="0" y="12"/>
                </a:lnTo>
                <a:lnTo>
                  <a:pt x="1292" y="12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73" name="Freeform 392"/>
          <p:cNvSpPr>
            <a:spLocks/>
          </p:cNvSpPr>
          <p:nvPr/>
        </p:nvSpPr>
        <p:spPr bwMode="auto">
          <a:xfrm>
            <a:off x="2928054" y="5522752"/>
            <a:ext cx="324912" cy="28885"/>
          </a:xfrm>
          <a:custGeom>
            <a:avLst/>
            <a:gdLst>
              <a:gd name="T0" fmla="*/ 0 w 140"/>
              <a:gd name="T1" fmla="*/ 0 h 18"/>
              <a:gd name="T2" fmla="*/ 0 w 140"/>
              <a:gd name="T3" fmla="*/ 18 h 18"/>
              <a:gd name="T4" fmla="*/ 140 w 140"/>
              <a:gd name="T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0" h="18">
                <a:moveTo>
                  <a:pt x="0" y="0"/>
                </a:moveTo>
                <a:lnTo>
                  <a:pt x="0" y="18"/>
                </a:lnTo>
                <a:lnTo>
                  <a:pt x="140" y="18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74" name="Freeform 393"/>
          <p:cNvSpPr>
            <a:spLocks/>
          </p:cNvSpPr>
          <p:nvPr/>
        </p:nvSpPr>
        <p:spPr bwMode="auto">
          <a:xfrm>
            <a:off x="2006694" y="5471402"/>
            <a:ext cx="921360" cy="49745"/>
          </a:xfrm>
          <a:custGeom>
            <a:avLst/>
            <a:gdLst>
              <a:gd name="T0" fmla="*/ 0 w 397"/>
              <a:gd name="T1" fmla="*/ 0 h 31"/>
              <a:gd name="T2" fmla="*/ 0 w 397"/>
              <a:gd name="T3" fmla="*/ 31 h 31"/>
              <a:gd name="T4" fmla="*/ 397 w 397"/>
              <a:gd name="T5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7" h="31">
                <a:moveTo>
                  <a:pt x="0" y="0"/>
                </a:moveTo>
                <a:lnTo>
                  <a:pt x="0" y="31"/>
                </a:lnTo>
                <a:lnTo>
                  <a:pt x="397" y="31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75" name="Freeform 394"/>
          <p:cNvSpPr>
            <a:spLocks/>
          </p:cNvSpPr>
          <p:nvPr/>
        </p:nvSpPr>
        <p:spPr bwMode="auto">
          <a:xfrm>
            <a:off x="1711953" y="5469797"/>
            <a:ext cx="294743" cy="109120"/>
          </a:xfrm>
          <a:custGeom>
            <a:avLst/>
            <a:gdLst>
              <a:gd name="T0" fmla="*/ 0 w 127"/>
              <a:gd name="T1" fmla="*/ 68 h 68"/>
              <a:gd name="T2" fmla="*/ 0 w 127"/>
              <a:gd name="T3" fmla="*/ 0 h 68"/>
              <a:gd name="T4" fmla="*/ 127 w 127"/>
              <a:gd name="T5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7" h="68">
                <a:moveTo>
                  <a:pt x="0" y="68"/>
                </a:moveTo>
                <a:lnTo>
                  <a:pt x="0" y="0"/>
                </a:lnTo>
                <a:lnTo>
                  <a:pt x="127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76" name="Rectangle 395"/>
          <p:cNvSpPr>
            <a:spLocks noChangeArrowheads="1"/>
          </p:cNvSpPr>
          <p:nvPr/>
        </p:nvSpPr>
        <p:spPr bwMode="auto">
          <a:xfrm>
            <a:off x="5886452" y="5584526"/>
            <a:ext cx="360676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 </a:t>
            </a:r>
            <a:r>
              <a:rPr lang="en-US" sz="400" dirty="0" smtClean="0">
                <a:cs typeface="Arial" pitchFamily="34" charset="0"/>
              </a:rPr>
              <a:t>2006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GZ54 China</a:t>
            </a:r>
          </a:p>
        </p:txBody>
      </p:sp>
      <p:sp>
        <p:nvSpPr>
          <p:cNvPr id="1977" name="Freeform 396"/>
          <p:cNvSpPr>
            <a:spLocks/>
          </p:cNvSpPr>
          <p:nvPr/>
        </p:nvSpPr>
        <p:spPr bwMode="auto">
          <a:xfrm>
            <a:off x="2865391" y="5612616"/>
            <a:ext cx="3017520" cy="30489"/>
          </a:xfrm>
          <a:custGeom>
            <a:avLst/>
            <a:gdLst>
              <a:gd name="T0" fmla="*/ 0 w 1325"/>
              <a:gd name="T1" fmla="*/ 19 h 19"/>
              <a:gd name="T2" fmla="*/ 0 w 1325"/>
              <a:gd name="T3" fmla="*/ 0 h 19"/>
              <a:gd name="T4" fmla="*/ 1325 w 1325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25" h="19">
                <a:moveTo>
                  <a:pt x="0" y="19"/>
                </a:moveTo>
                <a:lnTo>
                  <a:pt x="0" y="0"/>
                </a:lnTo>
                <a:lnTo>
                  <a:pt x="1325" y="0"/>
                </a:lnTo>
              </a:path>
            </a:pathLst>
          </a:custGeom>
          <a:noFill/>
          <a:ln w="25400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78" name="Rectangle 397"/>
          <p:cNvSpPr>
            <a:spLocks noChangeArrowheads="1"/>
          </p:cNvSpPr>
          <p:nvPr/>
        </p:nvSpPr>
        <p:spPr bwMode="auto">
          <a:xfrm>
            <a:off x="5824533" y="5624643"/>
            <a:ext cx="386324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 </a:t>
            </a:r>
            <a:r>
              <a:rPr lang="en-US" sz="400" dirty="0" smtClean="0">
                <a:cs typeface="Arial" pitchFamily="34" charset="0"/>
              </a:rPr>
              <a:t>2005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GZ201 China</a:t>
            </a:r>
          </a:p>
        </p:txBody>
      </p:sp>
      <p:sp>
        <p:nvSpPr>
          <p:cNvPr id="1979" name="Freeform 398"/>
          <p:cNvSpPr>
            <a:spLocks/>
          </p:cNvSpPr>
          <p:nvPr/>
        </p:nvSpPr>
        <p:spPr bwMode="auto">
          <a:xfrm>
            <a:off x="3387573" y="5654338"/>
            <a:ext cx="2432304" cy="19257"/>
          </a:xfrm>
          <a:custGeom>
            <a:avLst/>
            <a:gdLst>
              <a:gd name="T0" fmla="*/ 0 w 1073"/>
              <a:gd name="T1" fmla="*/ 12 h 12"/>
              <a:gd name="T2" fmla="*/ 0 w 1073"/>
              <a:gd name="T3" fmla="*/ 0 h 12"/>
              <a:gd name="T4" fmla="*/ 1073 w 1073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73" h="12">
                <a:moveTo>
                  <a:pt x="0" y="12"/>
                </a:moveTo>
                <a:lnTo>
                  <a:pt x="0" y="0"/>
                </a:lnTo>
                <a:lnTo>
                  <a:pt x="1073" y="0"/>
                </a:lnTo>
              </a:path>
            </a:pathLst>
          </a:custGeom>
          <a:noFill/>
          <a:ln w="25400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80" name="Rectangle 399"/>
          <p:cNvSpPr>
            <a:spLocks noChangeArrowheads="1"/>
          </p:cNvSpPr>
          <p:nvPr/>
        </p:nvSpPr>
        <p:spPr bwMode="auto">
          <a:xfrm>
            <a:off x="5633776" y="5666366"/>
            <a:ext cx="463268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2002</a:t>
            </a:r>
            <a:r>
              <a:rPr lang="en-US" sz="400" dirty="0" smtClean="0">
                <a:cs typeface="Arial" pitchFamily="34" charset="0"/>
              </a:rPr>
              <a:t> AY835259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China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981" name="Freeform 400"/>
          <p:cNvSpPr>
            <a:spLocks/>
          </p:cNvSpPr>
          <p:nvPr/>
        </p:nvSpPr>
        <p:spPr bwMode="auto">
          <a:xfrm>
            <a:off x="3387573" y="5675200"/>
            <a:ext cx="2240280" cy="19257"/>
          </a:xfrm>
          <a:custGeom>
            <a:avLst/>
            <a:gdLst>
              <a:gd name="T0" fmla="*/ 0 w 992"/>
              <a:gd name="T1" fmla="*/ 0 h 12"/>
              <a:gd name="T2" fmla="*/ 0 w 992"/>
              <a:gd name="T3" fmla="*/ 12 h 12"/>
              <a:gd name="T4" fmla="*/ 992 w 992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92" h="12">
                <a:moveTo>
                  <a:pt x="0" y="0"/>
                </a:moveTo>
                <a:lnTo>
                  <a:pt x="0" y="12"/>
                </a:lnTo>
                <a:lnTo>
                  <a:pt x="992" y="12"/>
                </a:lnTo>
              </a:path>
            </a:pathLst>
          </a:custGeom>
          <a:noFill/>
          <a:ln w="25400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82" name="Freeform 401"/>
          <p:cNvSpPr>
            <a:spLocks/>
          </p:cNvSpPr>
          <p:nvPr/>
        </p:nvSpPr>
        <p:spPr bwMode="auto">
          <a:xfrm>
            <a:off x="2865391" y="5644710"/>
            <a:ext cx="522181" cy="28885"/>
          </a:xfrm>
          <a:custGeom>
            <a:avLst/>
            <a:gdLst>
              <a:gd name="T0" fmla="*/ 0 w 225"/>
              <a:gd name="T1" fmla="*/ 0 h 18"/>
              <a:gd name="T2" fmla="*/ 0 w 225"/>
              <a:gd name="T3" fmla="*/ 18 h 18"/>
              <a:gd name="T4" fmla="*/ 225 w 225"/>
              <a:gd name="T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5" h="18">
                <a:moveTo>
                  <a:pt x="0" y="0"/>
                </a:moveTo>
                <a:lnTo>
                  <a:pt x="0" y="18"/>
                </a:lnTo>
                <a:lnTo>
                  <a:pt x="225" y="18"/>
                </a:lnTo>
              </a:path>
            </a:pathLst>
          </a:custGeom>
          <a:noFill/>
          <a:ln w="25400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83" name="Freeform 402"/>
          <p:cNvSpPr>
            <a:spLocks/>
          </p:cNvSpPr>
          <p:nvPr/>
        </p:nvSpPr>
        <p:spPr bwMode="auto">
          <a:xfrm>
            <a:off x="2593858" y="5643106"/>
            <a:ext cx="271534" cy="44932"/>
          </a:xfrm>
          <a:custGeom>
            <a:avLst/>
            <a:gdLst>
              <a:gd name="T0" fmla="*/ 0 w 117"/>
              <a:gd name="T1" fmla="*/ 28 h 28"/>
              <a:gd name="T2" fmla="*/ 0 w 117"/>
              <a:gd name="T3" fmla="*/ 0 h 28"/>
              <a:gd name="T4" fmla="*/ 117 w 117"/>
              <a:gd name="T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7" h="28">
                <a:moveTo>
                  <a:pt x="0" y="28"/>
                </a:moveTo>
                <a:lnTo>
                  <a:pt x="0" y="0"/>
                </a:lnTo>
                <a:lnTo>
                  <a:pt x="117" y="0"/>
                </a:lnTo>
              </a:path>
            </a:pathLst>
          </a:custGeom>
          <a:noFill/>
          <a:ln w="25400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84" name="Rectangle 403"/>
          <p:cNvSpPr>
            <a:spLocks noChangeArrowheads="1"/>
          </p:cNvSpPr>
          <p:nvPr/>
        </p:nvSpPr>
        <p:spPr bwMode="auto">
          <a:xfrm>
            <a:off x="6083012" y="5706484"/>
            <a:ext cx="352661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 </a:t>
            </a:r>
            <a:r>
              <a:rPr lang="en-US" sz="400" dirty="0" smtClean="0">
                <a:cs typeface="Arial" pitchFamily="34" charset="0"/>
              </a:rPr>
              <a:t>2009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ZS22 China</a:t>
            </a:r>
          </a:p>
        </p:txBody>
      </p:sp>
      <p:sp>
        <p:nvSpPr>
          <p:cNvPr id="1985" name="Freeform 404"/>
          <p:cNvSpPr>
            <a:spLocks/>
          </p:cNvSpPr>
          <p:nvPr/>
        </p:nvSpPr>
        <p:spPr bwMode="auto">
          <a:xfrm>
            <a:off x="2593858" y="5689642"/>
            <a:ext cx="3483864" cy="44932"/>
          </a:xfrm>
          <a:custGeom>
            <a:avLst/>
            <a:gdLst>
              <a:gd name="T0" fmla="*/ 0 w 1523"/>
              <a:gd name="T1" fmla="*/ 0 h 28"/>
              <a:gd name="T2" fmla="*/ 0 w 1523"/>
              <a:gd name="T3" fmla="*/ 28 h 28"/>
              <a:gd name="T4" fmla="*/ 1523 w 1523"/>
              <a:gd name="T5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23" h="28">
                <a:moveTo>
                  <a:pt x="0" y="0"/>
                </a:moveTo>
                <a:lnTo>
                  <a:pt x="0" y="28"/>
                </a:lnTo>
                <a:lnTo>
                  <a:pt x="1523" y="28"/>
                </a:lnTo>
              </a:path>
            </a:pathLst>
          </a:custGeom>
          <a:noFill/>
          <a:ln w="25400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86" name="Freeform 405"/>
          <p:cNvSpPr>
            <a:spLocks/>
          </p:cNvSpPr>
          <p:nvPr/>
        </p:nvSpPr>
        <p:spPr bwMode="auto">
          <a:xfrm>
            <a:off x="1711953" y="5580522"/>
            <a:ext cx="881905" cy="109120"/>
          </a:xfrm>
          <a:custGeom>
            <a:avLst/>
            <a:gdLst>
              <a:gd name="T0" fmla="*/ 0 w 380"/>
              <a:gd name="T1" fmla="*/ 0 h 68"/>
              <a:gd name="T2" fmla="*/ 0 w 380"/>
              <a:gd name="T3" fmla="*/ 68 h 68"/>
              <a:gd name="T4" fmla="*/ 380 w 380"/>
              <a:gd name="T5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0" h="68">
                <a:moveTo>
                  <a:pt x="0" y="0"/>
                </a:moveTo>
                <a:lnTo>
                  <a:pt x="0" y="68"/>
                </a:lnTo>
                <a:lnTo>
                  <a:pt x="380" y="68"/>
                </a:lnTo>
              </a:path>
            </a:pathLst>
          </a:custGeom>
          <a:noFill/>
          <a:ln w="25400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987" name="Freeform 406"/>
          <p:cNvSpPr>
            <a:spLocks/>
          </p:cNvSpPr>
          <p:nvPr/>
        </p:nvSpPr>
        <p:spPr bwMode="auto">
          <a:xfrm>
            <a:off x="1642328" y="5580522"/>
            <a:ext cx="69624" cy="112330"/>
          </a:xfrm>
          <a:custGeom>
            <a:avLst/>
            <a:gdLst>
              <a:gd name="T0" fmla="*/ 0 w 30"/>
              <a:gd name="T1" fmla="*/ 70 h 70"/>
              <a:gd name="T2" fmla="*/ 0 w 30"/>
              <a:gd name="T3" fmla="*/ 0 h 70"/>
              <a:gd name="T4" fmla="*/ 30 w 30"/>
              <a:gd name="T5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" h="70">
                <a:moveTo>
                  <a:pt x="0" y="70"/>
                </a:moveTo>
                <a:lnTo>
                  <a:pt x="0" y="0"/>
                </a:lnTo>
                <a:lnTo>
                  <a:pt x="30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18" name="Rectangle 408"/>
          <p:cNvSpPr>
            <a:spLocks noChangeArrowheads="1"/>
          </p:cNvSpPr>
          <p:nvPr/>
        </p:nvSpPr>
        <p:spPr bwMode="auto">
          <a:xfrm>
            <a:off x="5953126" y="5746602"/>
            <a:ext cx="25648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2007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TV567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619" name="Freeform 409"/>
          <p:cNvSpPr>
            <a:spLocks/>
          </p:cNvSpPr>
          <p:nvPr/>
        </p:nvSpPr>
        <p:spPr bwMode="auto">
          <a:xfrm>
            <a:off x="2677407" y="5776297"/>
            <a:ext cx="3273552" cy="28885"/>
          </a:xfrm>
          <a:custGeom>
            <a:avLst/>
            <a:gdLst>
              <a:gd name="T0" fmla="*/ 0 w 1433"/>
              <a:gd name="T1" fmla="*/ 18 h 18"/>
              <a:gd name="T2" fmla="*/ 0 w 1433"/>
              <a:gd name="T3" fmla="*/ 0 h 18"/>
              <a:gd name="T4" fmla="*/ 1433 w 1433"/>
              <a:gd name="T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33" h="18">
                <a:moveTo>
                  <a:pt x="0" y="18"/>
                </a:moveTo>
                <a:lnTo>
                  <a:pt x="0" y="0"/>
                </a:lnTo>
                <a:lnTo>
                  <a:pt x="1433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20" name="Rectangle 410"/>
          <p:cNvSpPr>
            <a:spLocks noChangeArrowheads="1"/>
          </p:cNvSpPr>
          <p:nvPr/>
        </p:nvSpPr>
        <p:spPr bwMode="auto">
          <a:xfrm>
            <a:off x="5953126" y="5788325"/>
            <a:ext cx="386324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 </a:t>
            </a:r>
            <a:r>
              <a:rPr lang="en-US" sz="400" dirty="0" smtClean="0">
                <a:cs typeface="Arial" pitchFamily="34" charset="0"/>
              </a:rPr>
              <a:t>2007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GZ558 China</a:t>
            </a:r>
          </a:p>
        </p:txBody>
      </p:sp>
      <p:sp>
        <p:nvSpPr>
          <p:cNvPr id="1621" name="Freeform 411"/>
          <p:cNvSpPr>
            <a:spLocks/>
          </p:cNvSpPr>
          <p:nvPr/>
        </p:nvSpPr>
        <p:spPr bwMode="auto">
          <a:xfrm>
            <a:off x="4137193" y="5816415"/>
            <a:ext cx="1810512" cy="19257"/>
          </a:xfrm>
          <a:custGeom>
            <a:avLst/>
            <a:gdLst>
              <a:gd name="T0" fmla="*/ 0 w 804"/>
              <a:gd name="T1" fmla="*/ 12 h 12"/>
              <a:gd name="T2" fmla="*/ 0 w 804"/>
              <a:gd name="T3" fmla="*/ 0 h 12"/>
              <a:gd name="T4" fmla="*/ 804 w 804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04" h="12">
                <a:moveTo>
                  <a:pt x="0" y="12"/>
                </a:moveTo>
                <a:lnTo>
                  <a:pt x="0" y="0"/>
                </a:lnTo>
                <a:lnTo>
                  <a:pt x="804" y="0"/>
                </a:lnTo>
              </a:path>
            </a:pathLst>
          </a:custGeom>
          <a:noFill/>
          <a:ln w="25400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22" name="Rectangle 412"/>
          <p:cNvSpPr>
            <a:spLocks noChangeArrowheads="1"/>
          </p:cNvSpPr>
          <p:nvPr/>
        </p:nvSpPr>
        <p:spPr bwMode="auto">
          <a:xfrm>
            <a:off x="5886452" y="5828442"/>
            <a:ext cx="474489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2006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GQ205677 China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623" name="Freeform 413"/>
          <p:cNvSpPr>
            <a:spLocks/>
          </p:cNvSpPr>
          <p:nvPr/>
        </p:nvSpPr>
        <p:spPr bwMode="auto">
          <a:xfrm>
            <a:off x="4137193" y="5837276"/>
            <a:ext cx="1746504" cy="19257"/>
          </a:xfrm>
          <a:custGeom>
            <a:avLst/>
            <a:gdLst>
              <a:gd name="T0" fmla="*/ 0 w 777"/>
              <a:gd name="T1" fmla="*/ 0 h 12"/>
              <a:gd name="T2" fmla="*/ 0 w 777"/>
              <a:gd name="T3" fmla="*/ 12 h 12"/>
              <a:gd name="T4" fmla="*/ 777 w 777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77" h="12">
                <a:moveTo>
                  <a:pt x="0" y="0"/>
                </a:moveTo>
                <a:lnTo>
                  <a:pt x="0" y="12"/>
                </a:lnTo>
                <a:lnTo>
                  <a:pt x="777" y="12"/>
                </a:lnTo>
              </a:path>
            </a:pathLst>
          </a:custGeom>
          <a:noFill/>
          <a:ln w="25400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24" name="Freeform 414"/>
          <p:cNvSpPr>
            <a:spLocks/>
          </p:cNvSpPr>
          <p:nvPr/>
        </p:nvSpPr>
        <p:spPr bwMode="auto">
          <a:xfrm>
            <a:off x="2677407" y="5806786"/>
            <a:ext cx="1459787" cy="30489"/>
          </a:xfrm>
          <a:custGeom>
            <a:avLst/>
            <a:gdLst>
              <a:gd name="T0" fmla="*/ 0 w 629"/>
              <a:gd name="T1" fmla="*/ 0 h 19"/>
              <a:gd name="T2" fmla="*/ 0 w 629"/>
              <a:gd name="T3" fmla="*/ 19 h 19"/>
              <a:gd name="T4" fmla="*/ 629 w 629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29" h="19">
                <a:moveTo>
                  <a:pt x="0" y="0"/>
                </a:moveTo>
                <a:lnTo>
                  <a:pt x="0" y="19"/>
                </a:lnTo>
                <a:lnTo>
                  <a:pt x="629" y="19"/>
                </a:lnTo>
              </a:path>
            </a:pathLst>
          </a:custGeom>
          <a:noFill/>
          <a:ln w="25400" cap="sq">
            <a:solidFill>
              <a:srgbClr val="7030A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25" name="Freeform 415"/>
          <p:cNvSpPr>
            <a:spLocks/>
          </p:cNvSpPr>
          <p:nvPr/>
        </p:nvSpPr>
        <p:spPr bwMode="auto">
          <a:xfrm>
            <a:off x="1642328" y="5694457"/>
            <a:ext cx="1035079" cy="112330"/>
          </a:xfrm>
          <a:custGeom>
            <a:avLst/>
            <a:gdLst>
              <a:gd name="T0" fmla="*/ 0 w 446"/>
              <a:gd name="T1" fmla="*/ 0 h 70"/>
              <a:gd name="T2" fmla="*/ 0 w 446"/>
              <a:gd name="T3" fmla="*/ 70 h 70"/>
              <a:gd name="T4" fmla="*/ 446 w 446"/>
              <a:gd name="T5" fmla="*/ 7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6" h="70">
                <a:moveTo>
                  <a:pt x="0" y="0"/>
                </a:moveTo>
                <a:lnTo>
                  <a:pt x="0" y="70"/>
                </a:lnTo>
                <a:lnTo>
                  <a:pt x="446" y="7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26" name="Freeform 416"/>
          <p:cNvSpPr>
            <a:spLocks/>
          </p:cNvSpPr>
          <p:nvPr/>
        </p:nvSpPr>
        <p:spPr bwMode="auto">
          <a:xfrm>
            <a:off x="1442739" y="5304513"/>
            <a:ext cx="199590" cy="388340"/>
          </a:xfrm>
          <a:custGeom>
            <a:avLst/>
            <a:gdLst>
              <a:gd name="T0" fmla="*/ 0 w 86"/>
              <a:gd name="T1" fmla="*/ 0 h 242"/>
              <a:gd name="T2" fmla="*/ 0 w 86"/>
              <a:gd name="T3" fmla="*/ 242 h 242"/>
              <a:gd name="T4" fmla="*/ 86 w 86"/>
              <a:gd name="T5" fmla="*/ 24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242">
                <a:moveTo>
                  <a:pt x="0" y="0"/>
                </a:moveTo>
                <a:lnTo>
                  <a:pt x="0" y="242"/>
                </a:lnTo>
                <a:lnTo>
                  <a:pt x="86" y="242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27" name="Freeform 417"/>
          <p:cNvSpPr>
            <a:spLocks/>
          </p:cNvSpPr>
          <p:nvPr/>
        </p:nvSpPr>
        <p:spPr bwMode="auto">
          <a:xfrm>
            <a:off x="1243150" y="5302908"/>
            <a:ext cx="199590" cy="319337"/>
          </a:xfrm>
          <a:custGeom>
            <a:avLst/>
            <a:gdLst>
              <a:gd name="T0" fmla="*/ 0 w 86"/>
              <a:gd name="T1" fmla="*/ 199 h 199"/>
              <a:gd name="T2" fmla="*/ 0 w 86"/>
              <a:gd name="T3" fmla="*/ 0 h 199"/>
              <a:gd name="T4" fmla="*/ 86 w 86"/>
              <a:gd name="T5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199">
                <a:moveTo>
                  <a:pt x="0" y="199"/>
                </a:moveTo>
                <a:lnTo>
                  <a:pt x="0" y="0"/>
                </a:lnTo>
                <a:lnTo>
                  <a:pt x="86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28" name="Rectangle 418"/>
          <p:cNvSpPr>
            <a:spLocks noChangeArrowheads="1"/>
          </p:cNvSpPr>
          <p:nvPr/>
        </p:nvSpPr>
        <p:spPr bwMode="auto">
          <a:xfrm>
            <a:off x="5772582" y="5867477"/>
            <a:ext cx="540212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2004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EU155381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Germany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629" name="Freeform 419"/>
          <p:cNvSpPr>
            <a:spLocks/>
          </p:cNvSpPr>
          <p:nvPr/>
        </p:nvSpPr>
        <p:spPr bwMode="auto">
          <a:xfrm>
            <a:off x="1872089" y="5898255"/>
            <a:ext cx="3886200" cy="44932"/>
          </a:xfrm>
          <a:custGeom>
            <a:avLst/>
            <a:gdLst>
              <a:gd name="T0" fmla="*/ 0 w 1699"/>
              <a:gd name="T1" fmla="*/ 28 h 28"/>
              <a:gd name="T2" fmla="*/ 0 w 1699"/>
              <a:gd name="T3" fmla="*/ 0 h 28"/>
              <a:gd name="T4" fmla="*/ 1699 w 1699"/>
              <a:gd name="T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99" h="28">
                <a:moveTo>
                  <a:pt x="0" y="28"/>
                </a:moveTo>
                <a:lnTo>
                  <a:pt x="0" y="0"/>
                </a:lnTo>
                <a:lnTo>
                  <a:pt x="1699" y="0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30" name="Rectangle 420"/>
          <p:cNvSpPr>
            <a:spLocks noChangeArrowheads="1"/>
          </p:cNvSpPr>
          <p:nvPr/>
        </p:nvSpPr>
        <p:spPr bwMode="auto">
          <a:xfrm>
            <a:off x="5508789" y="5910283"/>
            <a:ext cx="504946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1999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AY070174 Russian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631" name="Freeform 421"/>
          <p:cNvSpPr>
            <a:spLocks/>
          </p:cNvSpPr>
          <p:nvPr/>
        </p:nvSpPr>
        <p:spPr bwMode="auto">
          <a:xfrm>
            <a:off x="2714540" y="5938373"/>
            <a:ext cx="2787287" cy="19257"/>
          </a:xfrm>
          <a:custGeom>
            <a:avLst/>
            <a:gdLst>
              <a:gd name="T0" fmla="*/ 0 w 1201"/>
              <a:gd name="T1" fmla="*/ 12 h 12"/>
              <a:gd name="T2" fmla="*/ 0 w 1201"/>
              <a:gd name="T3" fmla="*/ 0 h 12"/>
              <a:gd name="T4" fmla="*/ 1201 w 1201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01" h="12">
                <a:moveTo>
                  <a:pt x="0" y="12"/>
                </a:moveTo>
                <a:lnTo>
                  <a:pt x="0" y="0"/>
                </a:lnTo>
                <a:lnTo>
                  <a:pt x="1201" y="0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706" name="Rectangle 422"/>
          <p:cNvSpPr>
            <a:spLocks noChangeArrowheads="1"/>
          </p:cNvSpPr>
          <p:nvPr/>
        </p:nvSpPr>
        <p:spPr bwMode="auto">
          <a:xfrm>
            <a:off x="5633776" y="5950400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2002</a:t>
            </a:r>
            <a:r>
              <a:rPr lang="en-US" sz="400" dirty="0">
                <a:cs typeface="Arial" pitchFamily="34" charset="0"/>
              </a:rPr>
              <a:t> EU256101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707" name="Freeform 423"/>
          <p:cNvSpPr>
            <a:spLocks/>
          </p:cNvSpPr>
          <p:nvPr/>
        </p:nvSpPr>
        <p:spPr bwMode="auto">
          <a:xfrm>
            <a:off x="2714540" y="5959234"/>
            <a:ext cx="2907792" cy="19257"/>
          </a:xfrm>
          <a:custGeom>
            <a:avLst/>
            <a:gdLst>
              <a:gd name="T0" fmla="*/ 0 w 1282"/>
              <a:gd name="T1" fmla="*/ 0 h 12"/>
              <a:gd name="T2" fmla="*/ 0 w 1282"/>
              <a:gd name="T3" fmla="*/ 12 h 12"/>
              <a:gd name="T4" fmla="*/ 1282 w 1282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82" h="12">
                <a:moveTo>
                  <a:pt x="0" y="0"/>
                </a:moveTo>
                <a:lnTo>
                  <a:pt x="0" y="12"/>
                </a:lnTo>
                <a:lnTo>
                  <a:pt x="1282" y="1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708" name="Freeform 424"/>
          <p:cNvSpPr>
            <a:spLocks/>
          </p:cNvSpPr>
          <p:nvPr/>
        </p:nvSpPr>
        <p:spPr bwMode="auto">
          <a:xfrm>
            <a:off x="2306078" y="5959234"/>
            <a:ext cx="408462" cy="28885"/>
          </a:xfrm>
          <a:custGeom>
            <a:avLst/>
            <a:gdLst>
              <a:gd name="T0" fmla="*/ 0 w 176"/>
              <a:gd name="T1" fmla="*/ 18 h 18"/>
              <a:gd name="T2" fmla="*/ 0 w 176"/>
              <a:gd name="T3" fmla="*/ 0 h 18"/>
              <a:gd name="T4" fmla="*/ 176 w 176"/>
              <a:gd name="T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6" h="18">
                <a:moveTo>
                  <a:pt x="0" y="18"/>
                </a:moveTo>
                <a:lnTo>
                  <a:pt x="0" y="0"/>
                </a:lnTo>
                <a:lnTo>
                  <a:pt x="176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709" name="Rectangle 425"/>
          <p:cNvSpPr>
            <a:spLocks noChangeArrowheads="1"/>
          </p:cNvSpPr>
          <p:nvPr/>
        </p:nvSpPr>
        <p:spPr bwMode="auto">
          <a:xfrm>
            <a:off x="5768732" y="5992122"/>
            <a:ext cx="581891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2004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EU155362 Switzerland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710" name="Freeform 426"/>
          <p:cNvSpPr>
            <a:spLocks/>
          </p:cNvSpPr>
          <p:nvPr/>
        </p:nvSpPr>
        <p:spPr bwMode="auto">
          <a:xfrm>
            <a:off x="2306078" y="5989723"/>
            <a:ext cx="3447288" cy="30489"/>
          </a:xfrm>
          <a:custGeom>
            <a:avLst/>
            <a:gdLst>
              <a:gd name="T0" fmla="*/ 0 w 1512"/>
              <a:gd name="T1" fmla="*/ 0 h 19"/>
              <a:gd name="T2" fmla="*/ 0 w 1512"/>
              <a:gd name="T3" fmla="*/ 19 h 19"/>
              <a:gd name="T4" fmla="*/ 1512 w 1512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12" h="19">
                <a:moveTo>
                  <a:pt x="0" y="0"/>
                </a:moveTo>
                <a:lnTo>
                  <a:pt x="0" y="19"/>
                </a:lnTo>
                <a:lnTo>
                  <a:pt x="1512" y="19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711" name="Freeform 427"/>
          <p:cNvSpPr>
            <a:spLocks/>
          </p:cNvSpPr>
          <p:nvPr/>
        </p:nvSpPr>
        <p:spPr bwMode="auto">
          <a:xfrm>
            <a:off x="1872089" y="5944791"/>
            <a:ext cx="433991" cy="44932"/>
          </a:xfrm>
          <a:custGeom>
            <a:avLst/>
            <a:gdLst>
              <a:gd name="T0" fmla="*/ 0 w 187"/>
              <a:gd name="T1" fmla="*/ 0 h 28"/>
              <a:gd name="T2" fmla="*/ 0 w 187"/>
              <a:gd name="T3" fmla="*/ 28 h 28"/>
              <a:gd name="T4" fmla="*/ 187 w 187"/>
              <a:gd name="T5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7" h="28">
                <a:moveTo>
                  <a:pt x="0" y="0"/>
                </a:moveTo>
                <a:lnTo>
                  <a:pt x="0" y="28"/>
                </a:lnTo>
                <a:lnTo>
                  <a:pt x="187" y="28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712" name="Freeform 428"/>
          <p:cNvSpPr>
            <a:spLocks/>
          </p:cNvSpPr>
          <p:nvPr/>
        </p:nvSpPr>
        <p:spPr bwMode="auto">
          <a:xfrm>
            <a:off x="1243150" y="5623849"/>
            <a:ext cx="628939" cy="319337"/>
          </a:xfrm>
          <a:custGeom>
            <a:avLst/>
            <a:gdLst>
              <a:gd name="T0" fmla="*/ 0 w 271"/>
              <a:gd name="T1" fmla="*/ 0 h 199"/>
              <a:gd name="T2" fmla="*/ 0 w 271"/>
              <a:gd name="T3" fmla="*/ 199 h 199"/>
              <a:gd name="T4" fmla="*/ 271 w 271"/>
              <a:gd name="T5" fmla="*/ 199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1" h="199">
                <a:moveTo>
                  <a:pt x="0" y="0"/>
                </a:moveTo>
                <a:lnTo>
                  <a:pt x="0" y="199"/>
                </a:lnTo>
                <a:lnTo>
                  <a:pt x="271" y="199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713" name="Freeform 429"/>
          <p:cNvSpPr>
            <a:spLocks/>
          </p:cNvSpPr>
          <p:nvPr/>
        </p:nvSpPr>
        <p:spPr bwMode="auto">
          <a:xfrm>
            <a:off x="1013390" y="4786191"/>
            <a:ext cx="229761" cy="837658"/>
          </a:xfrm>
          <a:custGeom>
            <a:avLst/>
            <a:gdLst>
              <a:gd name="T0" fmla="*/ 0 w 99"/>
              <a:gd name="T1" fmla="*/ 0 h 522"/>
              <a:gd name="T2" fmla="*/ 0 w 99"/>
              <a:gd name="T3" fmla="*/ 522 h 522"/>
              <a:gd name="T4" fmla="*/ 99 w 99"/>
              <a:gd name="T5" fmla="*/ 522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9" h="522">
                <a:moveTo>
                  <a:pt x="0" y="0"/>
                </a:moveTo>
                <a:lnTo>
                  <a:pt x="0" y="522"/>
                </a:lnTo>
                <a:lnTo>
                  <a:pt x="99" y="522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714" name="Line 430"/>
          <p:cNvSpPr>
            <a:spLocks noChangeShapeType="1"/>
          </p:cNvSpPr>
          <p:nvPr/>
        </p:nvSpPr>
        <p:spPr bwMode="auto">
          <a:xfrm>
            <a:off x="1013390" y="4142703"/>
            <a:ext cx="0" cy="1481146"/>
          </a:xfrm>
          <a:prstGeom prst="line">
            <a:avLst/>
          </a:pr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715" name="Freeform 431"/>
          <p:cNvSpPr>
            <a:spLocks/>
          </p:cNvSpPr>
          <p:nvPr/>
        </p:nvSpPr>
        <p:spPr bwMode="auto">
          <a:xfrm>
            <a:off x="992503" y="4142703"/>
            <a:ext cx="20888" cy="1700992"/>
          </a:xfrm>
          <a:custGeom>
            <a:avLst/>
            <a:gdLst>
              <a:gd name="T0" fmla="*/ 0 w 9"/>
              <a:gd name="T1" fmla="*/ 1060 h 1060"/>
              <a:gd name="T2" fmla="*/ 0 w 9"/>
              <a:gd name="T3" fmla="*/ 0 h 1060"/>
              <a:gd name="T4" fmla="*/ 9 w 9"/>
              <a:gd name="T5" fmla="*/ 0 h 1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1060">
                <a:moveTo>
                  <a:pt x="0" y="1060"/>
                </a:moveTo>
                <a:lnTo>
                  <a:pt x="0" y="0"/>
                </a:lnTo>
                <a:lnTo>
                  <a:pt x="9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716" name="Rectangle 432"/>
          <p:cNvSpPr>
            <a:spLocks noChangeArrowheads="1"/>
          </p:cNvSpPr>
          <p:nvPr/>
        </p:nvSpPr>
        <p:spPr bwMode="auto">
          <a:xfrm>
            <a:off x="5954383" y="6032241"/>
            <a:ext cx="25648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2007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TV583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717" name="Freeform 433"/>
          <p:cNvSpPr>
            <a:spLocks/>
          </p:cNvSpPr>
          <p:nvPr/>
        </p:nvSpPr>
        <p:spPr bwMode="auto">
          <a:xfrm>
            <a:off x="1686425" y="6060330"/>
            <a:ext cx="4260997" cy="466970"/>
          </a:xfrm>
          <a:custGeom>
            <a:avLst/>
            <a:gdLst>
              <a:gd name="T0" fmla="*/ 0 w 1836"/>
              <a:gd name="T1" fmla="*/ 291 h 291"/>
              <a:gd name="T2" fmla="*/ 0 w 1836"/>
              <a:gd name="T3" fmla="*/ 0 h 291"/>
              <a:gd name="T4" fmla="*/ 1836 w 1836"/>
              <a:gd name="T5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36" h="291">
                <a:moveTo>
                  <a:pt x="0" y="291"/>
                </a:moveTo>
                <a:lnTo>
                  <a:pt x="0" y="0"/>
                </a:lnTo>
                <a:lnTo>
                  <a:pt x="1836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718" name="Rectangle 434"/>
          <p:cNvSpPr>
            <a:spLocks noChangeArrowheads="1"/>
          </p:cNvSpPr>
          <p:nvPr/>
        </p:nvSpPr>
        <p:spPr bwMode="auto">
          <a:xfrm>
            <a:off x="5952805" y="6072358"/>
            <a:ext cx="25648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2007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TV524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719" name="Freeform 435"/>
          <p:cNvSpPr>
            <a:spLocks/>
          </p:cNvSpPr>
          <p:nvPr/>
        </p:nvSpPr>
        <p:spPr bwMode="auto">
          <a:xfrm>
            <a:off x="2846826" y="6102053"/>
            <a:ext cx="3099816" cy="28885"/>
          </a:xfrm>
          <a:custGeom>
            <a:avLst/>
            <a:gdLst>
              <a:gd name="T0" fmla="*/ 0 w 1362"/>
              <a:gd name="T1" fmla="*/ 18 h 18"/>
              <a:gd name="T2" fmla="*/ 0 w 1362"/>
              <a:gd name="T3" fmla="*/ 0 h 18"/>
              <a:gd name="T4" fmla="*/ 1362 w 1362"/>
              <a:gd name="T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62" h="18">
                <a:moveTo>
                  <a:pt x="0" y="18"/>
                </a:moveTo>
                <a:lnTo>
                  <a:pt x="0" y="0"/>
                </a:lnTo>
                <a:lnTo>
                  <a:pt x="1362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720" name="Rectangle 436"/>
          <p:cNvSpPr>
            <a:spLocks noChangeArrowheads="1"/>
          </p:cNvSpPr>
          <p:nvPr/>
        </p:nvSpPr>
        <p:spPr bwMode="auto">
          <a:xfrm>
            <a:off x="5952805" y="6114080"/>
            <a:ext cx="25648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2007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TV510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721" name="Freeform 437"/>
          <p:cNvSpPr>
            <a:spLocks/>
          </p:cNvSpPr>
          <p:nvPr/>
        </p:nvSpPr>
        <p:spPr bwMode="auto">
          <a:xfrm>
            <a:off x="3129965" y="6142171"/>
            <a:ext cx="2816352" cy="19257"/>
          </a:xfrm>
          <a:custGeom>
            <a:avLst/>
            <a:gdLst>
              <a:gd name="T0" fmla="*/ 0 w 1240"/>
              <a:gd name="T1" fmla="*/ 12 h 12"/>
              <a:gd name="T2" fmla="*/ 0 w 1240"/>
              <a:gd name="T3" fmla="*/ 0 h 12"/>
              <a:gd name="T4" fmla="*/ 1240 w 1240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40" h="12">
                <a:moveTo>
                  <a:pt x="0" y="12"/>
                </a:moveTo>
                <a:lnTo>
                  <a:pt x="0" y="0"/>
                </a:lnTo>
                <a:lnTo>
                  <a:pt x="1240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722" name="Rectangle 438"/>
          <p:cNvSpPr>
            <a:spLocks noChangeArrowheads="1"/>
          </p:cNvSpPr>
          <p:nvPr/>
        </p:nvSpPr>
        <p:spPr bwMode="auto">
          <a:xfrm>
            <a:off x="6207368" y="6154198"/>
            <a:ext cx="264496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2011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VN182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723" name="Freeform 439"/>
          <p:cNvSpPr>
            <a:spLocks/>
          </p:cNvSpPr>
          <p:nvPr/>
        </p:nvSpPr>
        <p:spPr bwMode="auto">
          <a:xfrm>
            <a:off x="3129965" y="6163032"/>
            <a:ext cx="3072384" cy="19257"/>
          </a:xfrm>
          <a:custGeom>
            <a:avLst/>
            <a:gdLst>
              <a:gd name="T0" fmla="*/ 0 w 1348"/>
              <a:gd name="T1" fmla="*/ 0 h 12"/>
              <a:gd name="T2" fmla="*/ 0 w 1348"/>
              <a:gd name="T3" fmla="*/ 12 h 12"/>
              <a:gd name="T4" fmla="*/ 1348 w 1348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48" h="12">
                <a:moveTo>
                  <a:pt x="0" y="0"/>
                </a:moveTo>
                <a:lnTo>
                  <a:pt x="0" y="12"/>
                </a:lnTo>
                <a:lnTo>
                  <a:pt x="1348" y="12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724" name="Freeform 440"/>
          <p:cNvSpPr>
            <a:spLocks/>
          </p:cNvSpPr>
          <p:nvPr/>
        </p:nvSpPr>
        <p:spPr bwMode="auto">
          <a:xfrm>
            <a:off x="2846826" y="6132543"/>
            <a:ext cx="283138" cy="30489"/>
          </a:xfrm>
          <a:custGeom>
            <a:avLst/>
            <a:gdLst>
              <a:gd name="T0" fmla="*/ 0 w 122"/>
              <a:gd name="T1" fmla="*/ 0 h 19"/>
              <a:gd name="T2" fmla="*/ 0 w 122"/>
              <a:gd name="T3" fmla="*/ 19 h 19"/>
              <a:gd name="T4" fmla="*/ 122 w 122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2" h="19">
                <a:moveTo>
                  <a:pt x="0" y="0"/>
                </a:moveTo>
                <a:lnTo>
                  <a:pt x="0" y="19"/>
                </a:lnTo>
                <a:lnTo>
                  <a:pt x="122" y="19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725" name="Freeform 441"/>
          <p:cNvSpPr>
            <a:spLocks/>
          </p:cNvSpPr>
          <p:nvPr/>
        </p:nvSpPr>
        <p:spPr bwMode="auto">
          <a:xfrm>
            <a:off x="2566008" y="6132543"/>
            <a:ext cx="280818" cy="54560"/>
          </a:xfrm>
          <a:custGeom>
            <a:avLst/>
            <a:gdLst>
              <a:gd name="T0" fmla="*/ 0 w 121"/>
              <a:gd name="T1" fmla="*/ 34 h 34"/>
              <a:gd name="T2" fmla="*/ 0 w 121"/>
              <a:gd name="T3" fmla="*/ 0 h 34"/>
              <a:gd name="T4" fmla="*/ 121 w 121"/>
              <a:gd name="T5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1" h="34">
                <a:moveTo>
                  <a:pt x="0" y="34"/>
                </a:moveTo>
                <a:lnTo>
                  <a:pt x="0" y="0"/>
                </a:lnTo>
                <a:lnTo>
                  <a:pt x="121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726" name="Rectangle 442"/>
          <p:cNvSpPr>
            <a:spLocks noChangeArrowheads="1"/>
          </p:cNvSpPr>
          <p:nvPr/>
        </p:nvSpPr>
        <p:spPr bwMode="auto">
          <a:xfrm>
            <a:off x="6207368" y="6194316"/>
            <a:ext cx="238848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2011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VN38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727" name="Freeform 443"/>
          <p:cNvSpPr>
            <a:spLocks/>
          </p:cNvSpPr>
          <p:nvPr/>
        </p:nvSpPr>
        <p:spPr bwMode="auto">
          <a:xfrm>
            <a:off x="2962866" y="6224011"/>
            <a:ext cx="3236976" cy="19257"/>
          </a:xfrm>
          <a:custGeom>
            <a:avLst/>
            <a:gdLst>
              <a:gd name="T0" fmla="*/ 0 w 1420"/>
              <a:gd name="T1" fmla="*/ 12 h 12"/>
              <a:gd name="T2" fmla="*/ 0 w 1420"/>
              <a:gd name="T3" fmla="*/ 0 h 12"/>
              <a:gd name="T4" fmla="*/ 1420 w 1420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20" h="12">
                <a:moveTo>
                  <a:pt x="0" y="12"/>
                </a:moveTo>
                <a:lnTo>
                  <a:pt x="0" y="0"/>
                </a:lnTo>
                <a:lnTo>
                  <a:pt x="1420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728" name="Rectangle 444"/>
          <p:cNvSpPr>
            <a:spLocks noChangeArrowheads="1"/>
          </p:cNvSpPr>
          <p:nvPr/>
        </p:nvSpPr>
        <p:spPr bwMode="auto">
          <a:xfrm>
            <a:off x="6207368" y="6236038"/>
            <a:ext cx="264496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2011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VN118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729" name="Freeform 445"/>
          <p:cNvSpPr>
            <a:spLocks/>
          </p:cNvSpPr>
          <p:nvPr/>
        </p:nvSpPr>
        <p:spPr bwMode="auto">
          <a:xfrm>
            <a:off x="2962866" y="6244872"/>
            <a:ext cx="3236976" cy="19257"/>
          </a:xfrm>
          <a:custGeom>
            <a:avLst/>
            <a:gdLst>
              <a:gd name="T0" fmla="*/ 0 w 1420"/>
              <a:gd name="T1" fmla="*/ 0 h 12"/>
              <a:gd name="T2" fmla="*/ 0 w 1420"/>
              <a:gd name="T3" fmla="*/ 12 h 12"/>
              <a:gd name="T4" fmla="*/ 1420 w 1420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20" h="12">
                <a:moveTo>
                  <a:pt x="0" y="0"/>
                </a:moveTo>
                <a:lnTo>
                  <a:pt x="0" y="12"/>
                </a:lnTo>
                <a:lnTo>
                  <a:pt x="1420" y="12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730" name="Freeform 446"/>
          <p:cNvSpPr>
            <a:spLocks/>
          </p:cNvSpPr>
          <p:nvPr/>
        </p:nvSpPr>
        <p:spPr bwMode="auto">
          <a:xfrm>
            <a:off x="2566008" y="6188707"/>
            <a:ext cx="396858" cy="54560"/>
          </a:xfrm>
          <a:custGeom>
            <a:avLst/>
            <a:gdLst>
              <a:gd name="T0" fmla="*/ 0 w 171"/>
              <a:gd name="T1" fmla="*/ 0 h 34"/>
              <a:gd name="T2" fmla="*/ 0 w 171"/>
              <a:gd name="T3" fmla="*/ 34 h 34"/>
              <a:gd name="T4" fmla="*/ 171 w 171"/>
              <a:gd name="T5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1" h="34">
                <a:moveTo>
                  <a:pt x="0" y="0"/>
                </a:moveTo>
                <a:lnTo>
                  <a:pt x="0" y="34"/>
                </a:lnTo>
                <a:lnTo>
                  <a:pt x="171" y="34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731" name="Freeform 447"/>
          <p:cNvSpPr>
            <a:spLocks/>
          </p:cNvSpPr>
          <p:nvPr/>
        </p:nvSpPr>
        <p:spPr bwMode="auto">
          <a:xfrm>
            <a:off x="2222529" y="6187103"/>
            <a:ext cx="343479" cy="94677"/>
          </a:xfrm>
          <a:custGeom>
            <a:avLst/>
            <a:gdLst>
              <a:gd name="T0" fmla="*/ 0 w 148"/>
              <a:gd name="T1" fmla="*/ 59 h 59"/>
              <a:gd name="T2" fmla="*/ 0 w 148"/>
              <a:gd name="T3" fmla="*/ 0 h 59"/>
              <a:gd name="T4" fmla="*/ 148 w 148"/>
              <a:gd name="T5" fmla="*/ 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8" h="59">
                <a:moveTo>
                  <a:pt x="0" y="59"/>
                </a:moveTo>
                <a:lnTo>
                  <a:pt x="0" y="0"/>
                </a:lnTo>
                <a:lnTo>
                  <a:pt x="148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732" name="Rectangle 448"/>
          <p:cNvSpPr>
            <a:spLocks noChangeArrowheads="1"/>
          </p:cNvSpPr>
          <p:nvPr/>
        </p:nvSpPr>
        <p:spPr bwMode="auto">
          <a:xfrm>
            <a:off x="6207368" y="6276156"/>
            <a:ext cx="264496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2011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VN269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733" name="Freeform 449"/>
          <p:cNvSpPr>
            <a:spLocks/>
          </p:cNvSpPr>
          <p:nvPr/>
        </p:nvSpPr>
        <p:spPr bwMode="auto">
          <a:xfrm>
            <a:off x="3176380" y="6304246"/>
            <a:ext cx="3026664" cy="19257"/>
          </a:xfrm>
          <a:custGeom>
            <a:avLst/>
            <a:gdLst>
              <a:gd name="T0" fmla="*/ 0 w 1328"/>
              <a:gd name="T1" fmla="*/ 12 h 12"/>
              <a:gd name="T2" fmla="*/ 0 w 1328"/>
              <a:gd name="T3" fmla="*/ 0 h 12"/>
              <a:gd name="T4" fmla="*/ 1328 w 1328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28" h="12">
                <a:moveTo>
                  <a:pt x="0" y="12"/>
                </a:moveTo>
                <a:lnTo>
                  <a:pt x="0" y="0"/>
                </a:lnTo>
                <a:lnTo>
                  <a:pt x="1328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734" name="Rectangle 450"/>
          <p:cNvSpPr>
            <a:spLocks noChangeArrowheads="1"/>
          </p:cNvSpPr>
          <p:nvPr/>
        </p:nvSpPr>
        <p:spPr bwMode="auto">
          <a:xfrm>
            <a:off x="5953126" y="6317879"/>
            <a:ext cx="25648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2007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TV568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735" name="Freeform 451"/>
          <p:cNvSpPr>
            <a:spLocks/>
          </p:cNvSpPr>
          <p:nvPr/>
        </p:nvSpPr>
        <p:spPr bwMode="auto">
          <a:xfrm>
            <a:off x="3176380" y="6326712"/>
            <a:ext cx="2770632" cy="19257"/>
          </a:xfrm>
          <a:custGeom>
            <a:avLst/>
            <a:gdLst>
              <a:gd name="T0" fmla="*/ 0 w 1218"/>
              <a:gd name="T1" fmla="*/ 0 h 12"/>
              <a:gd name="T2" fmla="*/ 0 w 1218"/>
              <a:gd name="T3" fmla="*/ 12 h 12"/>
              <a:gd name="T4" fmla="*/ 1218 w 1218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18" h="12">
                <a:moveTo>
                  <a:pt x="0" y="0"/>
                </a:moveTo>
                <a:lnTo>
                  <a:pt x="0" y="12"/>
                </a:lnTo>
                <a:lnTo>
                  <a:pt x="1218" y="12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32" name="Freeform 452"/>
          <p:cNvSpPr>
            <a:spLocks/>
          </p:cNvSpPr>
          <p:nvPr/>
        </p:nvSpPr>
        <p:spPr bwMode="auto">
          <a:xfrm>
            <a:off x="2559046" y="6325108"/>
            <a:ext cx="617334" cy="52955"/>
          </a:xfrm>
          <a:custGeom>
            <a:avLst/>
            <a:gdLst>
              <a:gd name="T0" fmla="*/ 0 w 266"/>
              <a:gd name="T1" fmla="*/ 33 h 33"/>
              <a:gd name="T2" fmla="*/ 0 w 266"/>
              <a:gd name="T3" fmla="*/ 0 h 33"/>
              <a:gd name="T4" fmla="*/ 266 w 266"/>
              <a:gd name="T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6" h="33">
                <a:moveTo>
                  <a:pt x="0" y="33"/>
                </a:moveTo>
                <a:lnTo>
                  <a:pt x="0" y="0"/>
                </a:lnTo>
                <a:lnTo>
                  <a:pt x="266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33" name="Rectangle 453"/>
          <p:cNvSpPr>
            <a:spLocks noChangeArrowheads="1"/>
          </p:cNvSpPr>
          <p:nvPr/>
        </p:nvSpPr>
        <p:spPr bwMode="auto">
          <a:xfrm>
            <a:off x="5953004" y="6357996"/>
            <a:ext cx="25648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2007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TV511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634" name="Freeform 454"/>
          <p:cNvSpPr>
            <a:spLocks/>
          </p:cNvSpPr>
          <p:nvPr/>
        </p:nvSpPr>
        <p:spPr bwMode="auto">
          <a:xfrm>
            <a:off x="2656520" y="6386087"/>
            <a:ext cx="3291840" cy="44932"/>
          </a:xfrm>
          <a:custGeom>
            <a:avLst/>
            <a:gdLst>
              <a:gd name="T0" fmla="*/ 0 w 1444"/>
              <a:gd name="T1" fmla="*/ 28 h 28"/>
              <a:gd name="T2" fmla="*/ 0 w 1444"/>
              <a:gd name="T3" fmla="*/ 0 h 28"/>
              <a:gd name="T4" fmla="*/ 1444 w 1444"/>
              <a:gd name="T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44" h="28">
                <a:moveTo>
                  <a:pt x="0" y="28"/>
                </a:moveTo>
                <a:lnTo>
                  <a:pt x="0" y="0"/>
                </a:lnTo>
                <a:lnTo>
                  <a:pt x="1444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35" name="Rectangle 455"/>
          <p:cNvSpPr>
            <a:spLocks noChangeArrowheads="1"/>
          </p:cNvSpPr>
          <p:nvPr/>
        </p:nvSpPr>
        <p:spPr bwMode="auto">
          <a:xfrm>
            <a:off x="5953004" y="6398114"/>
            <a:ext cx="25648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2007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TV478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636" name="Freeform 456"/>
          <p:cNvSpPr>
            <a:spLocks/>
          </p:cNvSpPr>
          <p:nvPr/>
        </p:nvSpPr>
        <p:spPr bwMode="auto">
          <a:xfrm>
            <a:off x="2874676" y="6426204"/>
            <a:ext cx="3072384" cy="20861"/>
          </a:xfrm>
          <a:custGeom>
            <a:avLst/>
            <a:gdLst>
              <a:gd name="T0" fmla="*/ 0 w 1350"/>
              <a:gd name="T1" fmla="*/ 13 h 13"/>
              <a:gd name="T2" fmla="*/ 0 w 1350"/>
              <a:gd name="T3" fmla="*/ 0 h 13"/>
              <a:gd name="T4" fmla="*/ 1350 w 1350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50" h="13">
                <a:moveTo>
                  <a:pt x="0" y="13"/>
                </a:moveTo>
                <a:lnTo>
                  <a:pt x="0" y="0"/>
                </a:lnTo>
                <a:lnTo>
                  <a:pt x="1350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37" name="Rectangle 457"/>
          <p:cNvSpPr>
            <a:spLocks noChangeArrowheads="1"/>
          </p:cNvSpPr>
          <p:nvPr/>
        </p:nvSpPr>
        <p:spPr bwMode="auto">
          <a:xfrm>
            <a:off x="6204926" y="6439837"/>
            <a:ext cx="21320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2011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VN1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638" name="Freeform 458"/>
          <p:cNvSpPr>
            <a:spLocks/>
          </p:cNvSpPr>
          <p:nvPr/>
        </p:nvSpPr>
        <p:spPr bwMode="auto">
          <a:xfrm>
            <a:off x="2874676" y="6448670"/>
            <a:ext cx="3319272" cy="19257"/>
          </a:xfrm>
          <a:custGeom>
            <a:avLst/>
            <a:gdLst>
              <a:gd name="T0" fmla="*/ 0 w 1459"/>
              <a:gd name="T1" fmla="*/ 0 h 12"/>
              <a:gd name="T2" fmla="*/ 0 w 1459"/>
              <a:gd name="T3" fmla="*/ 12 h 12"/>
              <a:gd name="T4" fmla="*/ 1459 w 1459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59" h="12">
                <a:moveTo>
                  <a:pt x="0" y="0"/>
                </a:moveTo>
                <a:lnTo>
                  <a:pt x="0" y="12"/>
                </a:lnTo>
                <a:lnTo>
                  <a:pt x="1459" y="12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39" name="Freeform 459"/>
          <p:cNvSpPr>
            <a:spLocks/>
          </p:cNvSpPr>
          <p:nvPr/>
        </p:nvSpPr>
        <p:spPr bwMode="auto">
          <a:xfrm>
            <a:off x="2747031" y="6447066"/>
            <a:ext cx="127645" cy="30489"/>
          </a:xfrm>
          <a:custGeom>
            <a:avLst/>
            <a:gdLst>
              <a:gd name="T0" fmla="*/ 0 w 55"/>
              <a:gd name="T1" fmla="*/ 19 h 19"/>
              <a:gd name="T2" fmla="*/ 0 w 55"/>
              <a:gd name="T3" fmla="*/ 0 h 19"/>
              <a:gd name="T4" fmla="*/ 55 w 55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5" h="19">
                <a:moveTo>
                  <a:pt x="0" y="19"/>
                </a:moveTo>
                <a:lnTo>
                  <a:pt x="0" y="0"/>
                </a:lnTo>
                <a:lnTo>
                  <a:pt x="55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40" name="Rectangle 460"/>
          <p:cNvSpPr>
            <a:spLocks noChangeArrowheads="1"/>
          </p:cNvSpPr>
          <p:nvPr/>
        </p:nvSpPr>
        <p:spPr bwMode="auto">
          <a:xfrm>
            <a:off x="6204926" y="6479954"/>
            <a:ext cx="238848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2011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VN62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641" name="Freeform 461"/>
          <p:cNvSpPr>
            <a:spLocks/>
          </p:cNvSpPr>
          <p:nvPr/>
        </p:nvSpPr>
        <p:spPr bwMode="auto">
          <a:xfrm>
            <a:off x="2747031" y="6479160"/>
            <a:ext cx="3447288" cy="28885"/>
          </a:xfrm>
          <a:custGeom>
            <a:avLst/>
            <a:gdLst>
              <a:gd name="T0" fmla="*/ 0 w 1514"/>
              <a:gd name="T1" fmla="*/ 0 h 18"/>
              <a:gd name="T2" fmla="*/ 0 w 1514"/>
              <a:gd name="T3" fmla="*/ 18 h 18"/>
              <a:gd name="T4" fmla="*/ 1514 w 1514"/>
              <a:gd name="T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14" h="18">
                <a:moveTo>
                  <a:pt x="0" y="0"/>
                </a:moveTo>
                <a:lnTo>
                  <a:pt x="0" y="18"/>
                </a:lnTo>
                <a:lnTo>
                  <a:pt x="1514" y="18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42" name="Freeform 462"/>
          <p:cNvSpPr>
            <a:spLocks/>
          </p:cNvSpPr>
          <p:nvPr/>
        </p:nvSpPr>
        <p:spPr bwMode="auto">
          <a:xfrm>
            <a:off x="2656520" y="6432623"/>
            <a:ext cx="90512" cy="44932"/>
          </a:xfrm>
          <a:custGeom>
            <a:avLst/>
            <a:gdLst>
              <a:gd name="T0" fmla="*/ 0 w 39"/>
              <a:gd name="T1" fmla="*/ 0 h 28"/>
              <a:gd name="T2" fmla="*/ 0 w 39"/>
              <a:gd name="T3" fmla="*/ 28 h 28"/>
              <a:gd name="T4" fmla="*/ 39 w 39"/>
              <a:gd name="T5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8">
                <a:moveTo>
                  <a:pt x="0" y="0"/>
                </a:moveTo>
                <a:lnTo>
                  <a:pt x="0" y="28"/>
                </a:lnTo>
                <a:lnTo>
                  <a:pt x="39" y="28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43" name="Freeform 463"/>
          <p:cNvSpPr>
            <a:spLocks/>
          </p:cNvSpPr>
          <p:nvPr/>
        </p:nvSpPr>
        <p:spPr bwMode="auto">
          <a:xfrm>
            <a:off x="2559046" y="6379668"/>
            <a:ext cx="97474" cy="52955"/>
          </a:xfrm>
          <a:custGeom>
            <a:avLst/>
            <a:gdLst>
              <a:gd name="T0" fmla="*/ 0 w 42"/>
              <a:gd name="T1" fmla="*/ 0 h 33"/>
              <a:gd name="T2" fmla="*/ 0 w 42"/>
              <a:gd name="T3" fmla="*/ 33 h 33"/>
              <a:gd name="T4" fmla="*/ 42 w 42"/>
              <a:gd name="T5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" h="33">
                <a:moveTo>
                  <a:pt x="0" y="0"/>
                </a:moveTo>
                <a:lnTo>
                  <a:pt x="0" y="33"/>
                </a:lnTo>
                <a:lnTo>
                  <a:pt x="42" y="33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44" name="Freeform 464"/>
          <p:cNvSpPr>
            <a:spLocks/>
          </p:cNvSpPr>
          <p:nvPr/>
        </p:nvSpPr>
        <p:spPr bwMode="auto">
          <a:xfrm>
            <a:off x="2222529" y="6283385"/>
            <a:ext cx="336517" cy="94677"/>
          </a:xfrm>
          <a:custGeom>
            <a:avLst/>
            <a:gdLst>
              <a:gd name="T0" fmla="*/ 0 w 145"/>
              <a:gd name="T1" fmla="*/ 0 h 59"/>
              <a:gd name="T2" fmla="*/ 0 w 145"/>
              <a:gd name="T3" fmla="*/ 59 h 59"/>
              <a:gd name="T4" fmla="*/ 145 w 145"/>
              <a:gd name="T5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5" h="59">
                <a:moveTo>
                  <a:pt x="0" y="0"/>
                </a:moveTo>
                <a:lnTo>
                  <a:pt x="0" y="59"/>
                </a:lnTo>
                <a:lnTo>
                  <a:pt x="145" y="59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45" name="Freeform 465"/>
          <p:cNvSpPr>
            <a:spLocks/>
          </p:cNvSpPr>
          <p:nvPr/>
        </p:nvSpPr>
        <p:spPr bwMode="auto">
          <a:xfrm>
            <a:off x="2143622" y="6283385"/>
            <a:ext cx="78907" cy="141214"/>
          </a:xfrm>
          <a:custGeom>
            <a:avLst/>
            <a:gdLst>
              <a:gd name="T0" fmla="*/ 0 w 34"/>
              <a:gd name="T1" fmla="*/ 88 h 88"/>
              <a:gd name="T2" fmla="*/ 0 w 34"/>
              <a:gd name="T3" fmla="*/ 0 h 88"/>
              <a:gd name="T4" fmla="*/ 34 w 34"/>
              <a:gd name="T5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4" h="88">
                <a:moveTo>
                  <a:pt x="0" y="88"/>
                </a:moveTo>
                <a:lnTo>
                  <a:pt x="0" y="0"/>
                </a:lnTo>
                <a:lnTo>
                  <a:pt x="34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46" name="Rectangle 466"/>
          <p:cNvSpPr>
            <a:spLocks noChangeArrowheads="1"/>
          </p:cNvSpPr>
          <p:nvPr/>
        </p:nvSpPr>
        <p:spPr bwMode="auto">
          <a:xfrm>
            <a:off x="6207368" y="6520072"/>
            <a:ext cx="264496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2011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VN134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647" name="Freeform 467"/>
          <p:cNvSpPr>
            <a:spLocks/>
          </p:cNvSpPr>
          <p:nvPr/>
        </p:nvSpPr>
        <p:spPr bwMode="auto">
          <a:xfrm>
            <a:off x="2948942" y="6549767"/>
            <a:ext cx="3246120" cy="19257"/>
          </a:xfrm>
          <a:custGeom>
            <a:avLst/>
            <a:gdLst>
              <a:gd name="T0" fmla="*/ 0 w 1426"/>
              <a:gd name="T1" fmla="*/ 12 h 12"/>
              <a:gd name="T2" fmla="*/ 0 w 1426"/>
              <a:gd name="T3" fmla="*/ 0 h 12"/>
              <a:gd name="T4" fmla="*/ 1426 w 1426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26" h="12">
                <a:moveTo>
                  <a:pt x="0" y="12"/>
                </a:moveTo>
                <a:lnTo>
                  <a:pt x="0" y="0"/>
                </a:lnTo>
                <a:lnTo>
                  <a:pt x="1426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48" name="Rectangle 468"/>
          <p:cNvSpPr>
            <a:spLocks noChangeArrowheads="1"/>
          </p:cNvSpPr>
          <p:nvPr/>
        </p:nvSpPr>
        <p:spPr bwMode="auto">
          <a:xfrm>
            <a:off x="6207368" y="6561795"/>
            <a:ext cx="264496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2011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VN125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649" name="Freeform 469"/>
          <p:cNvSpPr>
            <a:spLocks/>
          </p:cNvSpPr>
          <p:nvPr/>
        </p:nvSpPr>
        <p:spPr bwMode="auto">
          <a:xfrm>
            <a:off x="2948942" y="6570628"/>
            <a:ext cx="3246120" cy="19257"/>
          </a:xfrm>
          <a:custGeom>
            <a:avLst/>
            <a:gdLst>
              <a:gd name="T0" fmla="*/ 0 w 1426"/>
              <a:gd name="T1" fmla="*/ 0 h 12"/>
              <a:gd name="T2" fmla="*/ 0 w 1426"/>
              <a:gd name="T3" fmla="*/ 12 h 12"/>
              <a:gd name="T4" fmla="*/ 1426 w 1426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26" h="12">
                <a:moveTo>
                  <a:pt x="0" y="0"/>
                </a:moveTo>
                <a:lnTo>
                  <a:pt x="0" y="12"/>
                </a:lnTo>
                <a:lnTo>
                  <a:pt x="1426" y="12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50" name="Freeform 470"/>
          <p:cNvSpPr>
            <a:spLocks/>
          </p:cNvSpPr>
          <p:nvPr/>
        </p:nvSpPr>
        <p:spPr bwMode="auto">
          <a:xfrm>
            <a:off x="2143622" y="6426204"/>
            <a:ext cx="805320" cy="142819"/>
          </a:xfrm>
          <a:custGeom>
            <a:avLst/>
            <a:gdLst>
              <a:gd name="T0" fmla="*/ 0 w 347"/>
              <a:gd name="T1" fmla="*/ 0 h 89"/>
              <a:gd name="T2" fmla="*/ 0 w 347"/>
              <a:gd name="T3" fmla="*/ 89 h 89"/>
              <a:gd name="T4" fmla="*/ 347 w 347"/>
              <a:gd name="T5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47" h="89">
                <a:moveTo>
                  <a:pt x="0" y="0"/>
                </a:moveTo>
                <a:lnTo>
                  <a:pt x="0" y="89"/>
                </a:lnTo>
                <a:lnTo>
                  <a:pt x="347" y="89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51" name="Freeform 471"/>
          <p:cNvSpPr>
            <a:spLocks/>
          </p:cNvSpPr>
          <p:nvPr/>
        </p:nvSpPr>
        <p:spPr bwMode="auto">
          <a:xfrm>
            <a:off x="1881371" y="6426204"/>
            <a:ext cx="262252" cy="162075"/>
          </a:xfrm>
          <a:custGeom>
            <a:avLst/>
            <a:gdLst>
              <a:gd name="T0" fmla="*/ 0 w 113"/>
              <a:gd name="T1" fmla="*/ 101 h 101"/>
              <a:gd name="T2" fmla="*/ 0 w 113"/>
              <a:gd name="T3" fmla="*/ 0 h 101"/>
              <a:gd name="T4" fmla="*/ 113 w 113"/>
              <a:gd name="T5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3" h="101">
                <a:moveTo>
                  <a:pt x="0" y="101"/>
                </a:moveTo>
                <a:lnTo>
                  <a:pt x="0" y="0"/>
                </a:lnTo>
                <a:lnTo>
                  <a:pt x="113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52" name="Rectangle 472"/>
          <p:cNvSpPr>
            <a:spLocks noChangeArrowheads="1"/>
          </p:cNvSpPr>
          <p:nvPr/>
        </p:nvSpPr>
        <p:spPr bwMode="auto">
          <a:xfrm>
            <a:off x="6204926" y="6601912"/>
            <a:ext cx="275717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2011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 VN103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653" name="Freeform 473"/>
          <p:cNvSpPr>
            <a:spLocks/>
          </p:cNvSpPr>
          <p:nvPr/>
        </p:nvSpPr>
        <p:spPr bwMode="auto">
          <a:xfrm>
            <a:off x="2132018" y="6630003"/>
            <a:ext cx="4069080" cy="121958"/>
          </a:xfrm>
          <a:custGeom>
            <a:avLst/>
            <a:gdLst>
              <a:gd name="T0" fmla="*/ 0 w 1779"/>
              <a:gd name="T1" fmla="*/ 76 h 76"/>
              <a:gd name="T2" fmla="*/ 0 w 1779"/>
              <a:gd name="T3" fmla="*/ 0 h 76"/>
              <a:gd name="T4" fmla="*/ 1779 w 1779"/>
              <a:gd name="T5" fmla="*/ 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79" h="76">
                <a:moveTo>
                  <a:pt x="0" y="76"/>
                </a:moveTo>
                <a:lnTo>
                  <a:pt x="0" y="0"/>
                </a:lnTo>
                <a:lnTo>
                  <a:pt x="1779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54" name="Rectangle 474"/>
          <p:cNvSpPr>
            <a:spLocks noChangeArrowheads="1"/>
          </p:cNvSpPr>
          <p:nvPr/>
        </p:nvSpPr>
        <p:spPr bwMode="auto">
          <a:xfrm>
            <a:off x="6207368" y="6642030"/>
            <a:ext cx="264496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2011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VN130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655" name="Freeform 475"/>
          <p:cNvSpPr>
            <a:spLocks/>
          </p:cNvSpPr>
          <p:nvPr/>
        </p:nvSpPr>
        <p:spPr bwMode="auto">
          <a:xfrm>
            <a:off x="3192626" y="6671725"/>
            <a:ext cx="3008376" cy="19257"/>
          </a:xfrm>
          <a:custGeom>
            <a:avLst/>
            <a:gdLst>
              <a:gd name="T0" fmla="*/ 0 w 1511"/>
              <a:gd name="T1" fmla="*/ 12 h 12"/>
              <a:gd name="T2" fmla="*/ 0 w 1511"/>
              <a:gd name="T3" fmla="*/ 0 h 12"/>
              <a:gd name="T4" fmla="*/ 1511 w 1511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11" h="12">
                <a:moveTo>
                  <a:pt x="0" y="12"/>
                </a:moveTo>
                <a:lnTo>
                  <a:pt x="0" y="0"/>
                </a:lnTo>
                <a:lnTo>
                  <a:pt x="1511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56" name="Rectangle 476"/>
          <p:cNvSpPr>
            <a:spLocks noChangeArrowheads="1"/>
          </p:cNvSpPr>
          <p:nvPr/>
        </p:nvSpPr>
        <p:spPr bwMode="auto">
          <a:xfrm>
            <a:off x="6207368" y="6683752"/>
            <a:ext cx="264496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2011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VN105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657" name="Freeform 477"/>
          <p:cNvSpPr>
            <a:spLocks/>
          </p:cNvSpPr>
          <p:nvPr/>
        </p:nvSpPr>
        <p:spPr bwMode="auto">
          <a:xfrm>
            <a:off x="3192626" y="6692586"/>
            <a:ext cx="3008376" cy="19257"/>
          </a:xfrm>
          <a:custGeom>
            <a:avLst/>
            <a:gdLst>
              <a:gd name="T0" fmla="*/ 0 w 1511"/>
              <a:gd name="T1" fmla="*/ 0 h 12"/>
              <a:gd name="T2" fmla="*/ 0 w 1511"/>
              <a:gd name="T3" fmla="*/ 12 h 12"/>
              <a:gd name="T4" fmla="*/ 1511 w 1511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11" h="12">
                <a:moveTo>
                  <a:pt x="0" y="0"/>
                </a:moveTo>
                <a:lnTo>
                  <a:pt x="0" y="12"/>
                </a:lnTo>
                <a:lnTo>
                  <a:pt x="1511" y="12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58" name="Freeform 478"/>
          <p:cNvSpPr>
            <a:spLocks/>
          </p:cNvSpPr>
          <p:nvPr/>
        </p:nvSpPr>
        <p:spPr bwMode="auto">
          <a:xfrm>
            <a:off x="2132018" y="6690982"/>
            <a:ext cx="1060609" cy="91468"/>
          </a:xfrm>
          <a:custGeom>
            <a:avLst/>
            <a:gdLst>
              <a:gd name="T0" fmla="*/ 0 w 457"/>
              <a:gd name="T1" fmla="*/ 57 h 57"/>
              <a:gd name="T2" fmla="*/ 0 w 457"/>
              <a:gd name="T3" fmla="*/ 0 h 57"/>
              <a:gd name="T4" fmla="*/ 457 w 457"/>
              <a:gd name="T5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57" h="57">
                <a:moveTo>
                  <a:pt x="0" y="57"/>
                </a:moveTo>
                <a:lnTo>
                  <a:pt x="0" y="0"/>
                </a:lnTo>
                <a:lnTo>
                  <a:pt x="457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59" name="Rectangle 479"/>
          <p:cNvSpPr>
            <a:spLocks noChangeArrowheads="1"/>
          </p:cNvSpPr>
          <p:nvPr/>
        </p:nvSpPr>
        <p:spPr bwMode="auto">
          <a:xfrm>
            <a:off x="6207368" y="6723870"/>
            <a:ext cx="264496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2011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VN199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660" name="Freeform 480"/>
          <p:cNvSpPr>
            <a:spLocks/>
          </p:cNvSpPr>
          <p:nvPr/>
        </p:nvSpPr>
        <p:spPr bwMode="auto">
          <a:xfrm>
            <a:off x="2962866" y="6751961"/>
            <a:ext cx="3236976" cy="43327"/>
          </a:xfrm>
          <a:custGeom>
            <a:avLst/>
            <a:gdLst>
              <a:gd name="T0" fmla="*/ 0 w 1610"/>
              <a:gd name="T1" fmla="*/ 27 h 27"/>
              <a:gd name="T2" fmla="*/ 0 w 1610"/>
              <a:gd name="T3" fmla="*/ 0 h 27"/>
              <a:gd name="T4" fmla="*/ 1610 w 1610"/>
              <a:gd name="T5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10" h="27">
                <a:moveTo>
                  <a:pt x="0" y="27"/>
                </a:moveTo>
                <a:lnTo>
                  <a:pt x="0" y="0"/>
                </a:lnTo>
                <a:lnTo>
                  <a:pt x="1610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61" name="Rectangle 481"/>
          <p:cNvSpPr>
            <a:spLocks noChangeArrowheads="1"/>
          </p:cNvSpPr>
          <p:nvPr/>
        </p:nvSpPr>
        <p:spPr bwMode="auto">
          <a:xfrm>
            <a:off x="5953126" y="6765592"/>
            <a:ext cx="25648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2007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TV471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662" name="Freeform 482"/>
          <p:cNvSpPr>
            <a:spLocks/>
          </p:cNvSpPr>
          <p:nvPr/>
        </p:nvSpPr>
        <p:spPr bwMode="auto">
          <a:xfrm>
            <a:off x="3113718" y="6793683"/>
            <a:ext cx="2834640" cy="44932"/>
          </a:xfrm>
          <a:custGeom>
            <a:avLst/>
            <a:gdLst>
              <a:gd name="T0" fmla="*/ 0 w 1437"/>
              <a:gd name="T1" fmla="*/ 28 h 28"/>
              <a:gd name="T2" fmla="*/ 0 w 1437"/>
              <a:gd name="T3" fmla="*/ 0 h 28"/>
              <a:gd name="T4" fmla="*/ 1437 w 1437"/>
              <a:gd name="T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37" h="28">
                <a:moveTo>
                  <a:pt x="0" y="28"/>
                </a:moveTo>
                <a:lnTo>
                  <a:pt x="0" y="0"/>
                </a:lnTo>
                <a:lnTo>
                  <a:pt x="1437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63" name="Rectangle 483"/>
          <p:cNvSpPr>
            <a:spLocks noChangeArrowheads="1"/>
          </p:cNvSpPr>
          <p:nvPr/>
        </p:nvSpPr>
        <p:spPr bwMode="auto">
          <a:xfrm>
            <a:off x="6212010" y="6805710"/>
            <a:ext cx="238848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2011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VN21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664" name="Freeform 484"/>
          <p:cNvSpPr>
            <a:spLocks/>
          </p:cNvSpPr>
          <p:nvPr/>
        </p:nvSpPr>
        <p:spPr bwMode="auto">
          <a:xfrm>
            <a:off x="3726410" y="6833800"/>
            <a:ext cx="2478024" cy="19257"/>
          </a:xfrm>
          <a:custGeom>
            <a:avLst/>
            <a:gdLst>
              <a:gd name="T0" fmla="*/ 0 w 1283"/>
              <a:gd name="T1" fmla="*/ 12 h 12"/>
              <a:gd name="T2" fmla="*/ 0 w 1283"/>
              <a:gd name="T3" fmla="*/ 0 h 12"/>
              <a:gd name="T4" fmla="*/ 1283 w 1283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83" h="12">
                <a:moveTo>
                  <a:pt x="0" y="12"/>
                </a:moveTo>
                <a:lnTo>
                  <a:pt x="0" y="0"/>
                </a:lnTo>
                <a:lnTo>
                  <a:pt x="1283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65" name="Rectangle 485"/>
          <p:cNvSpPr>
            <a:spLocks noChangeArrowheads="1"/>
          </p:cNvSpPr>
          <p:nvPr/>
        </p:nvSpPr>
        <p:spPr bwMode="auto">
          <a:xfrm>
            <a:off x="6212010" y="6845828"/>
            <a:ext cx="264496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2011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VN246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666" name="Freeform 486"/>
          <p:cNvSpPr>
            <a:spLocks/>
          </p:cNvSpPr>
          <p:nvPr/>
        </p:nvSpPr>
        <p:spPr bwMode="auto">
          <a:xfrm>
            <a:off x="3726410" y="6854662"/>
            <a:ext cx="2478024" cy="19257"/>
          </a:xfrm>
          <a:custGeom>
            <a:avLst/>
            <a:gdLst>
              <a:gd name="T0" fmla="*/ 0 w 1283"/>
              <a:gd name="T1" fmla="*/ 0 h 12"/>
              <a:gd name="T2" fmla="*/ 0 w 1283"/>
              <a:gd name="T3" fmla="*/ 12 h 12"/>
              <a:gd name="T4" fmla="*/ 1283 w 1283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83" h="12">
                <a:moveTo>
                  <a:pt x="0" y="0"/>
                </a:moveTo>
                <a:lnTo>
                  <a:pt x="0" y="12"/>
                </a:lnTo>
                <a:lnTo>
                  <a:pt x="1283" y="12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67" name="Freeform 487"/>
          <p:cNvSpPr>
            <a:spLocks/>
          </p:cNvSpPr>
          <p:nvPr/>
        </p:nvSpPr>
        <p:spPr bwMode="auto">
          <a:xfrm>
            <a:off x="3308666" y="6854662"/>
            <a:ext cx="417744" cy="28885"/>
          </a:xfrm>
          <a:custGeom>
            <a:avLst/>
            <a:gdLst>
              <a:gd name="T0" fmla="*/ 0 w 180"/>
              <a:gd name="T1" fmla="*/ 18 h 18"/>
              <a:gd name="T2" fmla="*/ 0 w 180"/>
              <a:gd name="T3" fmla="*/ 0 h 18"/>
              <a:gd name="T4" fmla="*/ 180 w 180"/>
              <a:gd name="T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0" h="18">
                <a:moveTo>
                  <a:pt x="0" y="18"/>
                </a:moveTo>
                <a:lnTo>
                  <a:pt x="0" y="0"/>
                </a:lnTo>
                <a:lnTo>
                  <a:pt x="180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68" name="Rectangle 488"/>
          <p:cNvSpPr>
            <a:spLocks noChangeArrowheads="1"/>
          </p:cNvSpPr>
          <p:nvPr/>
        </p:nvSpPr>
        <p:spPr bwMode="auto">
          <a:xfrm>
            <a:off x="5953126" y="6887550"/>
            <a:ext cx="25648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2007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TV530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669" name="Freeform 489"/>
          <p:cNvSpPr>
            <a:spLocks/>
          </p:cNvSpPr>
          <p:nvPr/>
        </p:nvSpPr>
        <p:spPr bwMode="auto">
          <a:xfrm>
            <a:off x="3308666" y="6885151"/>
            <a:ext cx="2642616" cy="30489"/>
          </a:xfrm>
          <a:custGeom>
            <a:avLst/>
            <a:gdLst>
              <a:gd name="T0" fmla="*/ 0 w 1353"/>
              <a:gd name="T1" fmla="*/ 0 h 19"/>
              <a:gd name="T2" fmla="*/ 0 w 1353"/>
              <a:gd name="T3" fmla="*/ 19 h 19"/>
              <a:gd name="T4" fmla="*/ 1353 w 1353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53" h="19">
                <a:moveTo>
                  <a:pt x="0" y="0"/>
                </a:moveTo>
                <a:lnTo>
                  <a:pt x="0" y="19"/>
                </a:lnTo>
                <a:lnTo>
                  <a:pt x="1353" y="19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70" name="Freeform 490"/>
          <p:cNvSpPr>
            <a:spLocks/>
          </p:cNvSpPr>
          <p:nvPr/>
        </p:nvSpPr>
        <p:spPr bwMode="auto">
          <a:xfrm>
            <a:off x="3113718" y="6840219"/>
            <a:ext cx="194948" cy="44932"/>
          </a:xfrm>
          <a:custGeom>
            <a:avLst/>
            <a:gdLst>
              <a:gd name="T0" fmla="*/ 0 w 84"/>
              <a:gd name="T1" fmla="*/ 0 h 28"/>
              <a:gd name="T2" fmla="*/ 0 w 84"/>
              <a:gd name="T3" fmla="*/ 28 h 28"/>
              <a:gd name="T4" fmla="*/ 84 w 84"/>
              <a:gd name="T5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4" h="28">
                <a:moveTo>
                  <a:pt x="0" y="0"/>
                </a:moveTo>
                <a:lnTo>
                  <a:pt x="0" y="28"/>
                </a:lnTo>
                <a:lnTo>
                  <a:pt x="84" y="28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71" name="Freeform 491"/>
          <p:cNvSpPr>
            <a:spLocks/>
          </p:cNvSpPr>
          <p:nvPr/>
        </p:nvSpPr>
        <p:spPr bwMode="auto">
          <a:xfrm>
            <a:off x="2962866" y="6796892"/>
            <a:ext cx="150853" cy="41722"/>
          </a:xfrm>
          <a:custGeom>
            <a:avLst/>
            <a:gdLst>
              <a:gd name="T0" fmla="*/ 0 w 65"/>
              <a:gd name="T1" fmla="*/ 0 h 26"/>
              <a:gd name="T2" fmla="*/ 0 w 65"/>
              <a:gd name="T3" fmla="*/ 26 h 26"/>
              <a:gd name="T4" fmla="*/ 65 w 65"/>
              <a:gd name="T5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5" h="26">
                <a:moveTo>
                  <a:pt x="0" y="0"/>
                </a:moveTo>
                <a:lnTo>
                  <a:pt x="0" y="26"/>
                </a:lnTo>
                <a:lnTo>
                  <a:pt x="65" y="26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72" name="Freeform 492"/>
          <p:cNvSpPr>
            <a:spLocks/>
          </p:cNvSpPr>
          <p:nvPr/>
        </p:nvSpPr>
        <p:spPr bwMode="auto">
          <a:xfrm>
            <a:off x="2663482" y="6795287"/>
            <a:ext cx="299385" cy="80235"/>
          </a:xfrm>
          <a:custGeom>
            <a:avLst/>
            <a:gdLst>
              <a:gd name="T0" fmla="*/ 0 w 129"/>
              <a:gd name="T1" fmla="*/ 50 h 50"/>
              <a:gd name="T2" fmla="*/ 0 w 129"/>
              <a:gd name="T3" fmla="*/ 0 h 50"/>
              <a:gd name="T4" fmla="*/ 129 w 129"/>
              <a:gd name="T5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9" h="50">
                <a:moveTo>
                  <a:pt x="0" y="50"/>
                </a:moveTo>
                <a:lnTo>
                  <a:pt x="0" y="0"/>
                </a:lnTo>
                <a:lnTo>
                  <a:pt x="129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73" name="Rectangle 493"/>
          <p:cNvSpPr>
            <a:spLocks noChangeArrowheads="1"/>
          </p:cNvSpPr>
          <p:nvPr/>
        </p:nvSpPr>
        <p:spPr bwMode="auto">
          <a:xfrm>
            <a:off x="6212010" y="6927668"/>
            <a:ext cx="264496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2011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VN128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674" name="Freeform 494"/>
          <p:cNvSpPr>
            <a:spLocks/>
          </p:cNvSpPr>
          <p:nvPr/>
        </p:nvSpPr>
        <p:spPr bwMode="auto">
          <a:xfrm>
            <a:off x="2663482" y="6877128"/>
            <a:ext cx="3538728" cy="78630"/>
          </a:xfrm>
          <a:custGeom>
            <a:avLst/>
            <a:gdLst>
              <a:gd name="T0" fmla="*/ 0 w 1741"/>
              <a:gd name="T1" fmla="*/ 0 h 49"/>
              <a:gd name="T2" fmla="*/ 0 w 1741"/>
              <a:gd name="T3" fmla="*/ 49 h 49"/>
              <a:gd name="T4" fmla="*/ 1741 w 1741"/>
              <a:gd name="T5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41" h="49">
                <a:moveTo>
                  <a:pt x="0" y="0"/>
                </a:moveTo>
                <a:lnTo>
                  <a:pt x="0" y="49"/>
                </a:lnTo>
                <a:lnTo>
                  <a:pt x="1741" y="49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75" name="Freeform 495"/>
          <p:cNvSpPr>
            <a:spLocks/>
          </p:cNvSpPr>
          <p:nvPr/>
        </p:nvSpPr>
        <p:spPr bwMode="auto">
          <a:xfrm>
            <a:off x="2132018" y="6784055"/>
            <a:ext cx="531465" cy="91468"/>
          </a:xfrm>
          <a:custGeom>
            <a:avLst/>
            <a:gdLst>
              <a:gd name="T0" fmla="*/ 0 w 229"/>
              <a:gd name="T1" fmla="*/ 0 h 57"/>
              <a:gd name="T2" fmla="*/ 0 w 229"/>
              <a:gd name="T3" fmla="*/ 57 h 57"/>
              <a:gd name="T4" fmla="*/ 229 w 229"/>
              <a:gd name="T5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9" h="57">
                <a:moveTo>
                  <a:pt x="0" y="0"/>
                </a:moveTo>
                <a:lnTo>
                  <a:pt x="0" y="57"/>
                </a:lnTo>
                <a:lnTo>
                  <a:pt x="229" y="57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76" name="Line 496"/>
          <p:cNvSpPr>
            <a:spLocks noChangeShapeType="1"/>
          </p:cNvSpPr>
          <p:nvPr/>
        </p:nvSpPr>
        <p:spPr bwMode="auto">
          <a:xfrm>
            <a:off x="2132018" y="6753565"/>
            <a:ext cx="0" cy="121958"/>
          </a:xfrm>
          <a:prstGeom prst="line">
            <a:avLst/>
          </a:pr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77" name="Freeform 497"/>
          <p:cNvSpPr>
            <a:spLocks/>
          </p:cNvSpPr>
          <p:nvPr/>
        </p:nvSpPr>
        <p:spPr bwMode="auto">
          <a:xfrm>
            <a:off x="1881371" y="6589884"/>
            <a:ext cx="250647" cy="163680"/>
          </a:xfrm>
          <a:custGeom>
            <a:avLst/>
            <a:gdLst>
              <a:gd name="T0" fmla="*/ 0 w 108"/>
              <a:gd name="T1" fmla="*/ 0 h 102"/>
              <a:gd name="T2" fmla="*/ 0 w 108"/>
              <a:gd name="T3" fmla="*/ 102 h 102"/>
              <a:gd name="T4" fmla="*/ 108 w 108"/>
              <a:gd name="T5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8" h="102">
                <a:moveTo>
                  <a:pt x="0" y="0"/>
                </a:moveTo>
                <a:lnTo>
                  <a:pt x="0" y="102"/>
                </a:lnTo>
                <a:lnTo>
                  <a:pt x="108" y="102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78" name="Freeform 498"/>
          <p:cNvSpPr>
            <a:spLocks/>
          </p:cNvSpPr>
          <p:nvPr/>
        </p:nvSpPr>
        <p:spPr bwMode="auto">
          <a:xfrm>
            <a:off x="1686425" y="6589884"/>
            <a:ext cx="194948" cy="202193"/>
          </a:xfrm>
          <a:custGeom>
            <a:avLst/>
            <a:gdLst>
              <a:gd name="T0" fmla="*/ 0 w 84"/>
              <a:gd name="T1" fmla="*/ 126 h 126"/>
              <a:gd name="T2" fmla="*/ 0 w 84"/>
              <a:gd name="T3" fmla="*/ 0 h 126"/>
              <a:gd name="T4" fmla="*/ 84 w 84"/>
              <a:gd name="T5" fmla="*/ 0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4" h="126">
                <a:moveTo>
                  <a:pt x="0" y="126"/>
                </a:moveTo>
                <a:lnTo>
                  <a:pt x="0" y="0"/>
                </a:lnTo>
                <a:lnTo>
                  <a:pt x="84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79" name="Rectangle 499"/>
          <p:cNvSpPr>
            <a:spLocks noChangeArrowheads="1"/>
          </p:cNvSpPr>
          <p:nvPr/>
        </p:nvSpPr>
        <p:spPr bwMode="auto">
          <a:xfrm>
            <a:off x="5562600" y="6967785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2001</a:t>
            </a:r>
            <a:r>
              <a:rPr lang="en-US" sz="400" dirty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EU239714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680" name="Freeform 500"/>
          <p:cNvSpPr>
            <a:spLocks/>
          </p:cNvSpPr>
          <p:nvPr/>
        </p:nvSpPr>
        <p:spPr bwMode="auto">
          <a:xfrm>
            <a:off x="1686425" y="6793683"/>
            <a:ext cx="3867912" cy="203798"/>
          </a:xfrm>
          <a:custGeom>
            <a:avLst/>
            <a:gdLst>
              <a:gd name="T0" fmla="*/ 0 w 1699"/>
              <a:gd name="T1" fmla="*/ 0 h 127"/>
              <a:gd name="T2" fmla="*/ 0 w 1699"/>
              <a:gd name="T3" fmla="*/ 127 h 127"/>
              <a:gd name="T4" fmla="*/ 1699 w 1699"/>
              <a:gd name="T5" fmla="*/ 127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99" h="127">
                <a:moveTo>
                  <a:pt x="0" y="0"/>
                </a:moveTo>
                <a:lnTo>
                  <a:pt x="0" y="127"/>
                </a:lnTo>
                <a:lnTo>
                  <a:pt x="1699" y="127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81" name="Line 501"/>
          <p:cNvSpPr>
            <a:spLocks noChangeShapeType="1"/>
          </p:cNvSpPr>
          <p:nvPr/>
        </p:nvSpPr>
        <p:spPr bwMode="auto">
          <a:xfrm>
            <a:off x="1686425" y="6528905"/>
            <a:ext cx="0" cy="468575"/>
          </a:xfrm>
          <a:prstGeom prst="line">
            <a:avLst/>
          </a:pr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82" name="Freeform 502"/>
          <p:cNvSpPr>
            <a:spLocks/>
          </p:cNvSpPr>
          <p:nvPr/>
        </p:nvSpPr>
        <p:spPr bwMode="auto">
          <a:xfrm>
            <a:off x="1477551" y="6528905"/>
            <a:ext cx="208872" cy="377106"/>
          </a:xfrm>
          <a:custGeom>
            <a:avLst/>
            <a:gdLst>
              <a:gd name="T0" fmla="*/ 0 w 90"/>
              <a:gd name="T1" fmla="*/ 235 h 235"/>
              <a:gd name="T2" fmla="*/ 0 w 90"/>
              <a:gd name="T3" fmla="*/ 0 h 235"/>
              <a:gd name="T4" fmla="*/ 90 w 90"/>
              <a:gd name="T5" fmla="*/ 0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0" h="235">
                <a:moveTo>
                  <a:pt x="0" y="235"/>
                </a:moveTo>
                <a:lnTo>
                  <a:pt x="0" y="0"/>
                </a:lnTo>
                <a:lnTo>
                  <a:pt x="90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83" name="Rectangle 503"/>
          <p:cNvSpPr>
            <a:spLocks noChangeArrowheads="1"/>
          </p:cNvSpPr>
          <p:nvPr/>
        </p:nvSpPr>
        <p:spPr bwMode="auto">
          <a:xfrm>
            <a:off x="4981238" y="7009508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1992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EU155324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684" name="Freeform 504"/>
          <p:cNvSpPr>
            <a:spLocks/>
          </p:cNvSpPr>
          <p:nvPr/>
        </p:nvSpPr>
        <p:spPr bwMode="auto">
          <a:xfrm>
            <a:off x="2853789" y="7037599"/>
            <a:ext cx="2121408" cy="19257"/>
          </a:xfrm>
          <a:custGeom>
            <a:avLst/>
            <a:gdLst>
              <a:gd name="T0" fmla="*/ 0 w 926"/>
              <a:gd name="T1" fmla="*/ 12 h 12"/>
              <a:gd name="T2" fmla="*/ 0 w 926"/>
              <a:gd name="T3" fmla="*/ 0 h 12"/>
              <a:gd name="T4" fmla="*/ 926 w 926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26" h="12">
                <a:moveTo>
                  <a:pt x="0" y="12"/>
                </a:moveTo>
                <a:lnTo>
                  <a:pt x="0" y="0"/>
                </a:lnTo>
                <a:lnTo>
                  <a:pt x="926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85" name="Rectangle 505"/>
          <p:cNvSpPr>
            <a:spLocks noChangeArrowheads="1"/>
          </p:cNvSpPr>
          <p:nvPr/>
        </p:nvSpPr>
        <p:spPr bwMode="auto">
          <a:xfrm>
            <a:off x="5563340" y="7049626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2001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EU482877 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686" name="Freeform 506"/>
          <p:cNvSpPr>
            <a:spLocks/>
          </p:cNvSpPr>
          <p:nvPr/>
        </p:nvSpPr>
        <p:spPr bwMode="auto">
          <a:xfrm>
            <a:off x="2853789" y="7058460"/>
            <a:ext cx="2697480" cy="19257"/>
          </a:xfrm>
          <a:custGeom>
            <a:avLst/>
            <a:gdLst>
              <a:gd name="T0" fmla="*/ 0 w 1171"/>
              <a:gd name="T1" fmla="*/ 0 h 12"/>
              <a:gd name="T2" fmla="*/ 0 w 1171"/>
              <a:gd name="T3" fmla="*/ 12 h 12"/>
              <a:gd name="T4" fmla="*/ 1171 w 1171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71" h="12">
                <a:moveTo>
                  <a:pt x="0" y="0"/>
                </a:moveTo>
                <a:lnTo>
                  <a:pt x="0" y="12"/>
                </a:lnTo>
                <a:lnTo>
                  <a:pt x="1171" y="1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87" name="Freeform 507"/>
          <p:cNvSpPr>
            <a:spLocks/>
          </p:cNvSpPr>
          <p:nvPr/>
        </p:nvSpPr>
        <p:spPr bwMode="auto">
          <a:xfrm>
            <a:off x="2398910" y="7058460"/>
            <a:ext cx="454877" cy="44932"/>
          </a:xfrm>
          <a:custGeom>
            <a:avLst/>
            <a:gdLst>
              <a:gd name="T0" fmla="*/ 0 w 196"/>
              <a:gd name="T1" fmla="*/ 28 h 28"/>
              <a:gd name="T2" fmla="*/ 0 w 196"/>
              <a:gd name="T3" fmla="*/ 0 h 28"/>
              <a:gd name="T4" fmla="*/ 196 w 196"/>
              <a:gd name="T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6" h="28">
                <a:moveTo>
                  <a:pt x="0" y="28"/>
                </a:moveTo>
                <a:lnTo>
                  <a:pt x="0" y="0"/>
                </a:lnTo>
                <a:lnTo>
                  <a:pt x="196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88" name="Rectangle 508"/>
          <p:cNvSpPr>
            <a:spLocks noChangeArrowheads="1"/>
          </p:cNvSpPr>
          <p:nvPr/>
        </p:nvSpPr>
        <p:spPr bwMode="auto">
          <a:xfrm>
            <a:off x="5636434" y="7089743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2002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EU256098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689" name="Freeform 509"/>
          <p:cNvSpPr>
            <a:spLocks/>
          </p:cNvSpPr>
          <p:nvPr/>
        </p:nvSpPr>
        <p:spPr bwMode="auto">
          <a:xfrm>
            <a:off x="2774881" y="7119438"/>
            <a:ext cx="2854590" cy="28885"/>
          </a:xfrm>
          <a:custGeom>
            <a:avLst/>
            <a:gdLst>
              <a:gd name="T0" fmla="*/ 0 w 1230"/>
              <a:gd name="T1" fmla="*/ 18 h 18"/>
              <a:gd name="T2" fmla="*/ 0 w 1230"/>
              <a:gd name="T3" fmla="*/ 0 h 18"/>
              <a:gd name="T4" fmla="*/ 1230 w 1230"/>
              <a:gd name="T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30" h="18">
                <a:moveTo>
                  <a:pt x="0" y="18"/>
                </a:moveTo>
                <a:lnTo>
                  <a:pt x="0" y="0"/>
                </a:lnTo>
                <a:lnTo>
                  <a:pt x="1230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90" name="Rectangle 510"/>
          <p:cNvSpPr>
            <a:spLocks noChangeArrowheads="1"/>
          </p:cNvSpPr>
          <p:nvPr/>
        </p:nvSpPr>
        <p:spPr bwMode="auto">
          <a:xfrm>
            <a:off x="5699095" y="7131466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2003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EU155308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691" name="Freeform 511"/>
          <p:cNvSpPr>
            <a:spLocks/>
          </p:cNvSpPr>
          <p:nvPr/>
        </p:nvSpPr>
        <p:spPr bwMode="auto">
          <a:xfrm>
            <a:off x="3055699" y="7159557"/>
            <a:ext cx="2636434" cy="19257"/>
          </a:xfrm>
          <a:custGeom>
            <a:avLst/>
            <a:gdLst>
              <a:gd name="T0" fmla="*/ 0 w 1136"/>
              <a:gd name="T1" fmla="*/ 12 h 12"/>
              <a:gd name="T2" fmla="*/ 0 w 1136"/>
              <a:gd name="T3" fmla="*/ 0 h 12"/>
              <a:gd name="T4" fmla="*/ 1136 w 1136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36" h="12">
                <a:moveTo>
                  <a:pt x="0" y="12"/>
                </a:moveTo>
                <a:lnTo>
                  <a:pt x="0" y="0"/>
                </a:lnTo>
                <a:lnTo>
                  <a:pt x="1136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92" name="Rectangle 512"/>
          <p:cNvSpPr>
            <a:spLocks noChangeArrowheads="1"/>
          </p:cNvSpPr>
          <p:nvPr/>
        </p:nvSpPr>
        <p:spPr bwMode="auto">
          <a:xfrm>
            <a:off x="5135140" y="7171584"/>
            <a:ext cx="525785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1994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EU155330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Vietnam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693" name="Freeform 513"/>
          <p:cNvSpPr>
            <a:spLocks/>
          </p:cNvSpPr>
          <p:nvPr/>
        </p:nvSpPr>
        <p:spPr bwMode="auto">
          <a:xfrm>
            <a:off x="3055699" y="7180417"/>
            <a:ext cx="2072479" cy="19257"/>
          </a:xfrm>
          <a:custGeom>
            <a:avLst/>
            <a:gdLst>
              <a:gd name="T0" fmla="*/ 0 w 893"/>
              <a:gd name="T1" fmla="*/ 0 h 12"/>
              <a:gd name="T2" fmla="*/ 0 w 893"/>
              <a:gd name="T3" fmla="*/ 12 h 12"/>
              <a:gd name="T4" fmla="*/ 893 w 893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93" h="12">
                <a:moveTo>
                  <a:pt x="0" y="0"/>
                </a:moveTo>
                <a:lnTo>
                  <a:pt x="0" y="12"/>
                </a:lnTo>
                <a:lnTo>
                  <a:pt x="893" y="12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94" name="Freeform 514"/>
          <p:cNvSpPr>
            <a:spLocks/>
          </p:cNvSpPr>
          <p:nvPr/>
        </p:nvSpPr>
        <p:spPr bwMode="auto">
          <a:xfrm>
            <a:off x="2774881" y="7149928"/>
            <a:ext cx="280818" cy="30489"/>
          </a:xfrm>
          <a:custGeom>
            <a:avLst/>
            <a:gdLst>
              <a:gd name="T0" fmla="*/ 0 w 121"/>
              <a:gd name="T1" fmla="*/ 0 h 19"/>
              <a:gd name="T2" fmla="*/ 0 w 121"/>
              <a:gd name="T3" fmla="*/ 19 h 19"/>
              <a:gd name="T4" fmla="*/ 121 w 121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1" h="19">
                <a:moveTo>
                  <a:pt x="0" y="0"/>
                </a:moveTo>
                <a:lnTo>
                  <a:pt x="0" y="19"/>
                </a:lnTo>
                <a:lnTo>
                  <a:pt x="121" y="19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95" name="Freeform 515"/>
          <p:cNvSpPr>
            <a:spLocks/>
          </p:cNvSpPr>
          <p:nvPr/>
        </p:nvSpPr>
        <p:spPr bwMode="auto">
          <a:xfrm>
            <a:off x="2398910" y="7104997"/>
            <a:ext cx="375971" cy="44932"/>
          </a:xfrm>
          <a:custGeom>
            <a:avLst/>
            <a:gdLst>
              <a:gd name="T0" fmla="*/ 0 w 162"/>
              <a:gd name="T1" fmla="*/ 0 h 28"/>
              <a:gd name="T2" fmla="*/ 0 w 162"/>
              <a:gd name="T3" fmla="*/ 28 h 28"/>
              <a:gd name="T4" fmla="*/ 162 w 162"/>
              <a:gd name="T5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2" h="28">
                <a:moveTo>
                  <a:pt x="0" y="0"/>
                </a:moveTo>
                <a:lnTo>
                  <a:pt x="0" y="28"/>
                </a:lnTo>
                <a:lnTo>
                  <a:pt x="162" y="28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96" name="Freeform 516"/>
          <p:cNvSpPr>
            <a:spLocks/>
          </p:cNvSpPr>
          <p:nvPr/>
        </p:nvSpPr>
        <p:spPr bwMode="auto">
          <a:xfrm>
            <a:off x="1735161" y="7103391"/>
            <a:ext cx="663751" cy="179727"/>
          </a:xfrm>
          <a:custGeom>
            <a:avLst/>
            <a:gdLst>
              <a:gd name="T0" fmla="*/ 0 w 286"/>
              <a:gd name="T1" fmla="*/ 112 h 112"/>
              <a:gd name="T2" fmla="*/ 0 w 286"/>
              <a:gd name="T3" fmla="*/ 0 h 112"/>
              <a:gd name="T4" fmla="*/ 286 w 286"/>
              <a:gd name="T5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86" h="112">
                <a:moveTo>
                  <a:pt x="0" y="112"/>
                </a:moveTo>
                <a:lnTo>
                  <a:pt x="0" y="0"/>
                </a:lnTo>
                <a:lnTo>
                  <a:pt x="286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97" name="Rectangle 517"/>
          <p:cNvSpPr>
            <a:spLocks noChangeArrowheads="1"/>
          </p:cNvSpPr>
          <p:nvPr/>
        </p:nvSpPr>
        <p:spPr bwMode="auto">
          <a:xfrm>
            <a:off x="4841626" y="7213306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1990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EU155334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698" name="Freeform 518"/>
          <p:cNvSpPr>
            <a:spLocks/>
          </p:cNvSpPr>
          <p:nvPr/>
        </p:nvSpPr>
        <p:spPr bwMode="auto">
          <a:xfrm>
            <a:off x="2628671" y="7241396"/>
            <a:ext cx="2212848" cy="28885"/>
          </a:xfrm>
          <a:custGeom>
            <a:avLst/>
            <a:gdLst>
              <a:gd name="T0" fmla="*/ 0 w 969"/>
              <a:gd name="T1" fmla="*/ 18 h 18"/>
              <a:gd name="T2" fmla="*/ 0 w 969"/>
              <a:gd name="T3" fmla="*/ 0 h 18"/>
              <a:gd name="T4" fmla="*/ 969 w 969"/>
              <a:gd name="T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69" h="18">
                <a:moveTo>
                  <a:pt x="0" y="18"/>
                </a:moveTo>
                <a:lnTo>
                  <a:pt x="0" y="0"/>
                </a:lnTo>
                <a:lnTo>
                  <a:pt x="969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699" name="Rectangle 519"/>
          <p:cNvSpPr>
            <a:spLocks noChangeArrowheads="1"/>
          </p:cNvSpPr>
          <p:nvPr/>
        </p:nvSpPr>
        <p:spPr bwMode="auto">
          <a:xfrm>
            <a:off x="5699095" y="7253424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2003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EU155300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700" name="Freeform 520"/>
          <p:cNvSpPr>
            <a:spLocks/>
          </p:cNvSpPr>
          <p:nvPr/>
        </p:nvSpPr>
        <p:spPr bwMode="auto">
          <a:xfrm>
            <a:off x="2948942" y="7281515"/>
            <a:ext cx="2743191" cy="19257"/>
          </a:xfrm>
          <a:custGeom>
            <a:avLst/>
            <a:gdLst>
              <a:gd name="T0" fmla="*/ 0 w 1182"/>
              <a:gd name="T1" fmla="*/ 12 h 12"/>
              <a:gd name="T2" fmla="*/ 0 w 1182"/>
              <a:gd name="T3" fmla="*/ 0 h 12"/>
              <a:gd name="T4" fmla="*/ 1182 w 1182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2" h="12">
                <a:moveTo>
                  <a:pt x="0" y="12"/>
                </a:moveTo>
                <a:lnTo>
                  <a:pt x="0" y="0"/>
                </a:lnTo>
                <a:lnTo>
                  <a:pt x="1182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01" name="Rectangle 521"/>
          <p:cNvSpPr>
            <a:spLocks noChangeArrowheads="1"/>
          </p:cNvSpPr>
          <p:nvPr/>
        </p:nvSpPr>
        <p:spPr bwMode="auto">
          <a:xfrm>
            <a:off x="4981238" y="7293542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1992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EU155328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702" name="Freeform 522"/>
          <p:cNvSpPr>
            <a:spLocks/>
          </p:cNvSpPr>
          <p:nvPr/>
        </p:nvSpPr>
        <p:spPr bwMode="auto">
          <a:xfrm>
            <a:off x="2948942" y="7302375"/>
            <a:ext cx="2029968" cy="19257"/>
          </a:xfrm>
          <a:custGeom>
            <a:avLst/>
            <a:gdLst>
              <a:gd name="T0" fmla="*/ 0 w 885"/>
              <a:gd name="T1" fmla="*/ 0 h 12"/>
              <a:gd name="T2" fmla="*/ 0 w 885"/>
              <a:gd name="T3" fmla="*/ 12 h 12"/>
              <a:gd name="T4" fmla="*/ 885 w 885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85" h="12">
                <a:moveTo>
                  <a:pt x="0" y="0"/>
                </a:moveTo>
                <a:lnTo>
                  <a:pt x="0" y="12"/>
                </a:lnTo>
                <a:lnTo>
                  <a:pt x="885" y="1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03" name="Freeform 523"/>
          <p:cNvSpPr>
            <a:spLocks/>
          </p:cNvSpPr>
          <p:nvPr/>
        </p:nvSpPr>
        <p:spPr bwMode="auto">
          <a:xfrm>
            <a:off x="2628671" y="7271886"/>
            <a:ext cx="320271" cy="30489"/>
          </a:xfrm>
          <a:custGeom>
            <a:avLst/>
            <a:gdLst>
              <a:gd name="T0" fmla="*/ 0 w 138"/>
              <a:gd name="T1" fmla="*/ 0 h 19"/>
              <a:gd name="T2" fmla="*/ 0 w 138"/>
              <a:gd name="T3" fmla="*/ 19 h 19"/>
              <a:gd name="T4" fmla="*/ 138 w 138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8" h="19">
                <a:moveTo>
                  <a:pt x="0" y="0"/>
                </a:moveTo>
                <a:lnTo>
                  <a:pt x="0" y="19"/>
                </a:lnTo>
                <a:lnTo>
                  <a:pt x="138" y="19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04" name="Freeform 524"/>
          <p:cNvSpPr>
            <a:spLocks/>
          </p:cNvSpPr>
          <p:nvPr/>
        </p:nvSpPr>
        <p:spPr bwMode="auto">
          <a:xfrm>
            <a:off x="2380344" y="7271886"/>
            <a:ext cx="248327" cy="44932"/>
          </a:xfrm>
          <a:custGeom>
            <a:avLst/>
            <a:gdLst>
              <a:gd name="T0" fmla="*/ 0 w 107"/>
              <a:gd name="T1" fmla="*/ 28 h 28"/>
              <a:gd name="T2" fmla="*/ 0 w 107"/>
              <a:gd name="T3" fmla="*/ 0 h 28"/>
              <a:gd name="T4" fmla="*/ 107 w 107"/>
              <a:gd name="T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7" h="28">
                <a:moveTo>
                  <a:pt x="0" y="28"/>
                </a:moveTo>
                <a:lnTo>
                  <a:pt x="0" y="0"/>
                </a:lnTo>
                <a:lnTo>
                  <a:pt x="107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05" name="Rectangle 525"/>
          <p:cNvSpPr>
            <a:spLocks noChangeArrowheads="1"/>
          </p:cNvSpPr>
          <p:nvPr/>
        </p:nvSpPr>
        <p:spPr bwMode="auto">
          <a:xfrm>
            <a:off x="5766399" y="7335264"/>
            <a:ext cx="593111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2004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EU155358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Switzerland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706" name="Freeform 526"/>
          <p:cNvSpPr>
            <a:spLocks/>
          </p:cNvSpPr>
          <p:nvPr/>
        </p:nvSpPr>
        <p:spPr bwMode="auto">
          <a:xfrm>
            <a:off x="2380344" y="7318422"/>
            <a:ext cx="3379092" cy="44932"/>
          </a:xfrm>
          <a:custGeom>
            <a:avLst/>
            <a:gdLst>
              <a:gd name="T0" fmla="*/ 0 w 1456"/>
              <a:gd name="T1" fmla="*/ 0 h 28"/>
              <a:gd name="T2" fmla="*/ 0 w 1456"/>
              <a:gd name="T3" fmla="*/ 28 h 28"/>
              <a:gd name="T4" fmla="*/ 1456 w 1456"/>
              <a:gd name="T5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56" h="28">
                <a:moveTo>
                  <a:pt x="0" y="0"/>
                </a:moveTo>
                <a:lnTo>
                  <a:pt x="0" y="28"/>
                </a:lnTo>
                <a:lnTo>
                  <a:pt x="1456" y="28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07" name="Freeform 527"/>
          <p:cNvSpPr>
            <a:spLocks/>
          </p:cNvSpPr>
          <p:nvPr/>
        </p:nvSpPr>
        <p:spPr bwMode="auto">
          <a:xfrm>
            <a:off x="2132018" y="7316818"/>
            <a:ext cx="248327" cy="52955"/>
          </a:xfrm>
          <a:custGeom>
            <a:avLst/>
            <a:gdLst>
              <a:gd name="T0" fmla="*/ 0 w 107"/>
              <a:gd name="T1" fmla="*/ 33 h 33"/>
              <a:gd name="T2" fmla="*/ 0 w 107"/>
              <a:gd name="T3" fmla="*/ 0 h 33"/>
              <a:gd name="T4" fmla="*/ 107 w 107"/>
              <a:gd name="T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7" h="33">
                <a:moveTo>
                  <a:pt x="0" y="33"/>
                </a:moveTo>
                <a:lnTo>
                  <a:pt x="0" y="0"/>
                </a:lnTo>
                <a:lnTo>
                  <a:pt x="107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08" name="Rectangle 528"/>
          <p:cNvSpPr>
            <a:spLocks noChangeArrowheads="1"/>
          </p:cNvSpPr>
          <p:nvPr/>
        </p:nvSpPr>
        <p:spPr bwMode="auto">
          <a:xfrm>
            <a:off x="5954383" y="7375382"/>
            <a:ext cx="25648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2007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TV549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709" name="Freeform 529"/>
          <p:cNvSpPr>
            <a:spLocks/>
          </p:cNvSpPr>
          <p:nvPr/>
        </p:nvSpPr>
        <p:spPr bwMode="auto">
          <a:xfrm>
            <a:off x="2735428" y="7403473"/>
            <a:ext cx="3211993" cy="19257"/>
          </a:xfrm>
          <a:custGeom>
            <a:avLst/>
            <a:gdLst>
              <a:gd name="T0" fmla="*/ 0 w 1384"/>
              <a:gd name="T1" fmla="*/ 12 h 12"/>
              <a:gd name="T2" fmla="*/ 0 w 1384"/>
              <a:gd name="T3" fmla="*/ 0 h 12"/>
              <a:gd name="T4" fmla="*/ 1384 w 1384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84" h="12">
                <a:moveTo>
                  <a:pt x="0" y="12"/>
                </a:moveTo>
                <a:lnTo>
                  <a:pt x="0" y="0"/>
                </a:lnTo>
                <a:lnTo>
                  <a:pt x="1384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10" name="Rectangle 530"/>
          <p:cNvSpPr>
            <a:spLocks noChangeArrowheads="1"/>
          </p:cNvSpPr>
          <p:nvPr/>
        </p:nvSpPr>
        <p:spPr bwMode="auto">
          <a:xfrm>
            <a:off x="5954383" y="7415500"/>
            <a:ext cx="25648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2007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TV482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711" name="Freeform 531"/>
          <p:cNvSpPr>
            <a:spLocks/>
          </p:cNvSpPr>
          <p:nvPr/>
        </p:nvSpPr>
        <p:spPr bwMode="auto">
          <a:xfrm>
            <a:off x="2735428" y="7424333"/>
            <a:ext cx="3211993" cy="20861"/>
          </a:xfrm>
          <a:custGeom>
            <a:avLst/>
            <a:gdLst>
              <a:gd name="T0" fmla="*/ 0 w 1384"/>
              <a:gd name="T1" fmla="*/ 0 h 13"/>
              <a:gd name="T2" fmla="*/ 0 w 1384"/>
              <a:gd name="T3" fmla="*/ 13 h 13"/>
              <a:gd name="T4" fmla="*/ 1384 w 1384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84" h="13">
                <a:moveTo>
                  <a:pt x="0" y="0"/>
                </a:moveTo>
                <a:lnTo>
                  <a:pt x="0" y="13"/>
                </a:lnTo>
                <a:lnTo>
                  <a:pt x="1384" y="13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12" name="Freeform 532"/>
          <p:cNvSpPr>
            <a:spLocks/>
          </p:cNvSpPr>
          <p:nvPr/>
        </p:nvSpPr>
        <p:spPr bwMode="auto">
          <a:xfrm>
            <a:off x="2132018" y="7371378"/>
            <a:ext cx="603409" cy="52955"/>
          </a:xfrm>
          <a:custGeom>
            <a:avLst/>
            <a:gdLst>
              <a:gd name="T0" fmla="*/ 0 w 260"/>
              <a:gd name="T1" fmla="*/ 0 h 33"/>
              <a:gd name="T2" fmla="*/ 0 w 260"/>
              <a:gd name="T3" fmla="*/ 33 h 33"/>
              <a:gd name="T4" fmla="*/ 260 w 260"/>
              <a:gd name="T5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0" h="33">
                <a:moveTo>
                  <a:pt x="0" y="0"/>
                </a:moveTo>
                <a:lnTo>
                  <a:pt x="0" y="33"/>
                </a:lnTo>
                <a:lnTo>
                  <a:pt x="260" y="33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13" name="Freeform 533"/>
          <p:cNvSpPr>
            <a:spLocks/>
          </p:cNvSpPr>
          <p:nvPr/>
        </p:nvSpPr>
        <p:spPr bwMode="auto">
          <a:xfrm>
            <a:off x="2104169" y="7371378"/>
            <a:ext cx="27850" cy="93073"/>
          </a:xfrm>
          <a:custGeom>
            <a:avLst/>
            <a:gdLst>
              <a:gd name="T0" fmla="*/ 0 w 12"/>
              <a:gd name="T1" fmla="*/ 58 h 58"/>
              <a:gd name="T2" fmla="*/ 0 w 12"/>
              <a:gd name="T3" fmla="*/ 0 h 58"/>
              <a:gd name="T4" fmla="*/ 12 w 12"/>
              <a:gd name="T5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" h="58">
                <a:moveTo>
                  <a:pt x="0" y="58"/>
                </a:moveTo>
                <a:lnTo>
                  <a:pt x="0" y="0"/>
                </a:lnTo>
                <a:lnTo>
                  <a:pt x="12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14" name="Rectangle 534"/>
          <p:cNvSpPr>
            <a:spLocks noChangeArrowheads="1"/>
          </p:cNvSpPr>
          <p:nvPr/>
        </p:nvSpPr>
        <p:spPr bwMode="auto">
          <a:xfrm>
            <a:off x="5703736" y="7457222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2003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EU155304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715" name="Freeform 535"/>
          <p:cNvSpPr>
            <a:spLocks/>
          </p:cNvSpPr>
          <p:nvPr/>
        </p:nvSpPr>
        <p:spPr bwMode="auto">
          <a:xfrm>
            <a:off x="2756315" y="7485312"/>
            <a:ext cx="2940460" cy="19257"/>
          </a:xfrm>
          <a:custGeom>
            <a:avLst/>
            <a:gdLst>
              <a:gd name="T0" fmla="*/ 0 w 1267"/>
              <a:gd name="T1" fmla="*/ 12 h 12"/>
              <a:gd name="T2" fmla="*/ 0 w 1267"/>
              <a:gd name="T3" fmla="*/ 0 h 12"/>
              <a:gd name="T4" fmla="*/ 1267 w 1267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67" h="12">
                <a:moveTo>
                  <a:pt x="0" y="12"/>
                </a:moveTo>
                <a:lnTo>
                  <a:pt x="0" y="0"/>
                </a:lnTo>
                <a:lnTo>
                  <a:pt x="1267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16" name="Rectangle 536"/>
          <p:cNvSpPr>
            <a:spLocks noChangeArrowheads="1"/>
          </p:cNvSpPr>
          <p:nvPr/>
        </p:nvSpPr>
        <p:spPr bwMode="auto">
          <a:xfrm>
            <a:off x="5891723" y="7497340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2006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EU155254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717" name="Freeform 537"/>
          <p:cNvSpPr>
            <a:spLocks/>
          </p:cNvSpPr>
          <p:nvPr/>
        </p:nvSpPr>
        <p:spPr bwMode="auto">
          <a:xfrm>
            <a:off x="2756315" y="7506174"/>
            <a:ext cx="3128445" cy="19257"/>
          </a:xfrm>
          <a:custGeom>
            <a:avLst/>
            <a:gdLst>
              <a:gd name="T0" fmla="*/ 0 w 1348"/>
              <a:gd name="T1" fmla="*/ 0 h 12"/>
              <a:gd name="T2" fmla="*/ 0 w 1348"/>
              <a:gd name="T3" fmla="*/ 12 h 12"/>
              <a:gd name="T4" fmla="*/ 1348 w 1348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48" h="12">
                <a:moveTo>
                  <a:pt x="0" y="0"/>
                </a:moveTo>
                <a:lnTo>
                  <a:pt x="0" y="12"/>
                </a:lnTo>
                <a:lnTo>
                  <a:pt x="1348" y="1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18" name="Freeform 538"/>
          <p:cNvSpPr>
            <a:spLocks/>
          </p:cNvSpPr>
          <p:nvPr/>
        </p:nvSpPr>
        <p:spPr bwMode="auto">
          <a:xfrm>
            <a:off x="2118094" y="7506174"/>
            <a:ext cx="638222" cy="54560"/>
          </a:xfrm>
          <a:custGeom>
            <a:avLst/>
            <a:gdLst>
              <a:gd name="T0" fmla="*/ 0 w 275"/>
              <a:gd name="T1" fmla="*/ 34 h 34"/>
              <a:gd name="T2" fmla="*/ 0 w 275"/>
              <a:gd name="T3" fmla="*/ 0 h 34"/>
              <a:gd name="T4" fmla="*/ 275 w 275"/>
              <a:gd name="T5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5" h="34">
                <a:moveTo>
                  <a:pt x="0" y="34"/>
                </a:moveTo>
                <a:lnTo>
                  <a:pt x="0" y="0"/>
                </a:lnTo>
                <a:lnTo>
                  <a:pt x="275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19" name="Rectangle 539"/>
          <p:cNvSpPr>
            <a:spLocks noChangeArrowheads="1"/>
          </p:cNvSpPr>
          <p:nvPr/>
        </p:nvSpPr>
        <p:spPr bwMode="auto">
          <a:xfrm>
            <a:off x="5631028" y="7537458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2002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EU256100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720" name="Freeform 540"/>
          <p:cNvSpPr>
            <a:spLocks/>
          </p:cNvSpPr>
          <p:nvPr/>
        </p:nvSpPr>
        <p:spPr bwMode="auto">
          <a:xfrm>
            <a:off x="3113718" y="7567153"/>
            <a:ext cx="2514600" cy="19257"/>
          </a:xfrm>
          <a:custGeom>
            <a:avLst/>
            <a:gdLst>
              <a:gd name="T0" fmla="*/ 0 w 1086"/>
              <a:gd name="T1" fmla="*/ 12 h 12"/>
              <a:gd name="T2" fmla="*/ 0 w 1086"/>
              <a:gd name="T3" fmla="*/ 0 h 12"/>
              <a:gd name="T4" fmla="*/ 1086 w 1086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86" h="12">
                <a:moveTo>
                  <a:pt x="0" y="12"/>
                </a:moveTo>
                <a:lnTo>
                  <a:pt x="0" y="0"/>
                </a:lnTo>
                <a:lnTo>
                  <a:pt x="1086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21" name="Rectangle 541"/>
          <p:cNvSpPr>
            <a:spLocks noChangeArrowheads="1"/>
          </p:cNvSpPr>
          <p:nvPr/>
        </p:nvSpPr>
        <p:spPr bwMode="auto">
          <a:xfrm>
            <a:off x="5563340" y="7579180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2001</a:t>
            </a:r>
            <a:r>
              <a:rPr lang="en-US" sz="400" dirty="0">
                <a:cs typeface="Arial" pitchFamily="34" charset="0"/>
              </a:rPr>
              <a:t> EU155301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722" name="Freeform 542"/>
          <p:cNvSpPr>
            <a:spLocks/>
          </p:cNvSpPr>
          <p:nvPr/>
        </p:nvSpPr>
        <p:spPr bwMode="auto">
          <a:xfrm>
            <a:off x="3113718" y="7588014"/>
            <a:ext cx="2441448" cy="19257"/>
          </a:xfrm>
          <a:custGeom>
            <a:avLst/>
            <a:gdLst>
              <a:gd name="T0" fmla="*/ 0 w 1059"/>
              <a:gd name="T1" fmla="*/ 0 h 12"/>
              <a:gd name="T2" fmla="*/ 0 w 1059"/>
              <a:gd name="T3" fmla="*/ 12 h 12"/>
              <a:gd name="T4" fmla="*/ 1059 w 1059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59" h="12">
                <a:moveTo>
                  <a:pt x="0" y="0"/>
                </a:moveTo>
                <a:lnTo>
                  <a:pt x="0" y="12"/>
                </a:lnTo>
                <a:lnTo>
                  <a:pt x="1059" y="1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23" name="Freeform 543"/>
          <p:cNvSpPr>
            <a:spLocks/>
          </p:cNvSpPr>
          <p:nvPr/>
        </p:nvSpPr>
        <p:spPr bwMode="auto">
          <a:xfrm>
            <a:off x="2705256" y="7586409"/>
            <a:ext cx="408462" cy="30489"/>
          </a:xfrm>
          <a:custGeom>
            <a:avLst/>
            <a:gdLst>
              <a:gd name="T0" fmla="*/ 0 w 176"/>
              <a:gd name="T1" fmla="*/ 19 h 19"/>
              <a:gd name="T2" fmla="*/ 0 w 176"/>
              <a:gd name="T3" fmla="*/ 0 h 19"/>
              <a:gd name="T4" fmla="*/ 176 w 176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6" h="19">
                <a:moveTo>
                  <a:pt x="0" y="19"/>
                </a:moveTo>
                <a:lnTo>
                  <a:pt x="0" y="0"/>
                </a:lnTo>
                <a:lnTo>
                  <a:pt x="176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24" name="Rectangle 544"/>
          <p:cNvSpPr>
            <a:spLocks noChangeArrowheads="1"/>
          </p:cNvSpPr>
          <p:nvPr/>
        </p:nvSpPr>
        <p:spPr bwMode="auto">
          <a:xfrm>
            <a:off x="5633347" y="7619297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2002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EU155232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725" name="Freeform 545"/>
          <p:cNvSpPr>
            <a:spLocks/>
          </p:cNvSpPr>
          <p:nvPr/>
        </p:nvSpPr>
        <p:spPr bwMode="auto">
          <a:xfrm>
            <a:off x="2705256" y="7618504"/>
            <a:ext cx="2916936" cy="28885"/>
          </a:xfrm>
          <a:custGeom>
            <a:avLst/>
            <a:gdLst>
              <a:gd name="T0" fmla="*/ 0 w 1263"/>
              <a:gd name="T1" fmla="*/ 0 h 18"/>
              <a:gd name="T2" fmla="*/ 0 w 1263"/>
              <a:gd name="T3" fmla="*/ 18 h 18"/>
              <a:gd name="T4" fmla="*/ 1263 w 1263"/>
              <a:gd name="T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63" h="18">
                <a:moveTo>
                  <a:pt x="0" y="0"/>
                </a:moveTo>
                <a:lnTo>
                  <a:pt x="0" y="18"/>
                </a:lnTo>
                <a:lnTo>
                  <a:pt x="1263" y="18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26" name="Freeform 546"/>
          <p:cNvSpPr>
            <a:spLocks/>
          </p:cNvSpPr>
          <p:nvPr/>
        </p:nvSpPr>
        <p:spPr bwMode="auto">
          <a:xfrm>
            <a:off x="2118094" y="7562338"/>
            <a:ext cx="587164" cy="54560"/>
          </a:xfrm>
          <a:custGeom>
            <a:avLst/>
            <a:gdLst>
              <a:gd name="T0" fmla="*/ 0 w 253"/>
              <a:gd name="T1" fmla="*/ 0 h 34"/>
              <a:gd name="T2" fmla="*/ 0 w 253"/>
              <a:gd name="T3" fmla="*/ 34 h 34"/>
              <a:gd name="T4" fmla="*/ 253 w 253"/>
              <a:gd name="T5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53" h="34">
                <a:moveTo>
                  <a:pt x="0" y="0"/>
                </a:moveTo>
                <a:lnTo>
                  <a:pt x="0" y="34"/>
                </a:lnTo>
                <a:lnTo>
                  <a:pt x="253" y="34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27" name="Freeform 547"/>
          <p:cNvSpPr>
            <a:spLocks/>
          </p:cNvSpPr>
          <p:nvPr/>
        </p:nvSpPr>
        <p:spPr bwMode="auto">
          <a:xfrm>
            <a:off x="2104169" y="7467661"/>
            <a:ext cx="13925" cy="93073"/>
          </a:xfrm>
          <a:custGeom>
            <a:avLst/>
            <a:gdLst>
              <a:gd name="T0" fmla="*/ 0 w 6"/>
              <a:gd name="T1" fmla="*/ 0 h 58"/>
              <a:gd name="T2" fmla="*/ 0 w 6"/>
              <a:gd name="T3" fmla="*/ 58 h 58"/>
              <a:gd name="T4" fmla="*/ 6 w 6"/>
              <a:gd name="T5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58">
                <a:moveTo>
                  <a:pt x="0" y="0"/>
                </a:moveTo>
                <a:lnTo>
                  <a:pt x="0" y="58"/>
                </a:lnTo>
                <a:lnTo>
                  <a:pt x="6" y="58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28" name="Freeform 548"/>
          <p:cNvSpPr>
            <a:spLocks/>
          </p:cNvSpPr>
          <p:nvPr/>
        </p:nvSpPr>
        <p:spPr bwMode="auto">
          <a:xfrm>
            <a:off x="1735161" y="7284724"/>
            <a:ext cx="369008" cy="181332"/>
          </a:xfrm>
          <a:custGeom>
            <a:avLst/>
            <a:gdLst>
              <a:gd name="T0" fmla="*/ 0 w 159"/>
              <a:gd name="T1" fmla="*/ 0 h 113"/>
              <a:gd name="T2" fmla="*/ 0 w 159"/>
              <a:gd name="T3" fmla="*/ 113 h 113"/>
              <a:gd name="T4" fmla="*/ 159 w 159"/>
              <a:gd name="T5" fmla="*/ 11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9" h="113">
                <a:moveTo>
                  <a:pt x="0" y="0"/>
                </a:moveTo>
                <a:lnTo>
                  <a:pt x="0" y="113"/>
                </a:lnTo>
                <a:lnTo>
                  <a:pt x="159" y="113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29" name="Freeform 549"/>
          <p:cNvSpPr>
            <a:spLocks/>
          </p:cNvSpPr>
          <p:nvPr/>
        </p:nvSpPr>
        <p:spPr bwMode="auto">
          <a:xfrm>
            <a:off x="1477551" y="6907617"/>
            <a:ext cx="257610" cy="377106"/>
          </a:xfrm>
          <a:custGeom>
            <a:avLst/>
            <a:gdLst>
              <a:gd name="T0" fmla="*/ 0 w 111"/>
              <a:gd name="T1" fmla="*/ 0 h 235"/>
              <a:gd name="T2" fmla="*/ 0 w 111"/>
              <a:gd name="T3" fmla="*/ 235 h 235"/>
              <a:gd name="T4" fmla="*/ 111 w 111"/>
              <a:gd name="T5" fmla="*/ 235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1" h="235">
                <a:moveTo>
                  <a:pt x="0" y="0"/>
                </a:moveTo>
                <a:lnTo>
                  <a:pt x="0" y="235"/>
                </a:lnTo>
                <a:lnTo>
                  <a:pt x="111" y="235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30" name="Freeform 550"/>
          <p:cNvSpPr>
            <a:spLocks/>
          </p:cNvSpPr>
          <p:nvPr/>
        </p:nvSpPr>
        <p:spPr bwMode="auto">
          <a:xfrm>
            <a:off x="1271000" y="6906013"/>
            <a:ext cx="206553" cy="638674"/>
          </a:xfrm>
          <a:custGeom>
            <a:avLst/>
            <a:gdLst>
              <a:gd name="T0" fmla="*/ 0 w 89"/>
              <a:gd name="T1" fmla="*/ 398 h 398"/>
              <a:gd name="T2" fmla="*/ 0 w 89"/>
              <a:gd name="T3" fmla="*/ 0 h 398"/>
              <a:gd name="T4" fmla="*/ 89 w 89"/>
              <a:gd name="T5" fmla="*/ 0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9" h="398">
                <a:moveTo>
                  <a:pt x="0" y="398"/>
                </a:moveTo>
                <a:lnTo>
                  <a:pt x="0" y="0"/>
                </a:lnTo>
                <a:lnTo>
                  <a:pt x="89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31" name="Rectangle 551"/>
          <p:cNvSpPr>
            <a:spLocks noChangeArrowheads="1"/>
          </p:cNvSpPr>
          <p:nvPr/>
        </p:nvSpPr>
        <p:spPr bwMode="auto">
          <a:xfrm>
            <a:off x="5761757" y="7661020"/>
            <a:ext cx="448841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2004 EU155217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 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732" name="Freeform 552"/>
          <p:cNvSpPr>
            <a:spLocks/>
          </p:cNvSpPr>
          <p:nvPr/>
        </p:nvSpPr>
        <p:spPr bwMode="auto">
          <a:xfrm>
            <a:off x="2310720" y="7689111"/>
            <a:ext cx="3444074" cy="33698"/>
          </a:xfrm>
          <a:custGeom>
            <a:avLst/>
            <a:gdLst>
              <a:gd name="T0" fmla="*/ 0 w 1484"/>
              <a:gd name="T1" fmla="*/ 21 h 21"/>
              <a:gd name="T2" fmla="*/ 0 w 1484"/>
              <a:gd name="T3" fmla="*/ 0 h 21"/>
              <a:gd name="T4" fmla="*/ 1484 w 1484"/>
              <a:gd name="T5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84" h="21">
                <a:moveTo>
                  <a:pt x="0" y="21"/>
                </a:moveTo>
                <a:lnTo>
                  <a:pt x="0" y="0"/>
                </a:lnTo>
                <a:lnTo>
                  <a:pt x="1484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33" name="Rectangle 553"/>
          <p:cNvSpPr>
            <a:spLocks noChangeArrowheads="1"/>
          </p:cNvSpPr>
          <p:nvPr/>
        </p:nvSpPr>
        <p:spPr bwMode="auto">
          <a:xfrm>
            <a:off x="5559482" y="7701138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2001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EU256054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734" name="Freeform 554"/>
          <p:cNvSpPr>
            <a:spLocks/>
          </p:cNvSpPr>
          <p:nvPr/>
        </p:nvSpPr>
        <p:spPr bwMode="auto">
          <a:xfrm>
            <a:off x="2916451" y="7729228"/>
            <a:ext cx="2633472" cy="30489"/>
          </a:xfrm>
          <a:custGeom>
            <a:avLst/>
            <a:gdLst>
              <a:gd name="T0" fmla="*/ 0 w 1142"/>
              <a:gd name="T1" fmla="*/ 19 h 19"/>
              <a:gd name="T2" fmla="*/ 0 w 1142"/>
              <a:gd name="T3" fmla="*/ 0 h 19"/>
              <a:gd name="T4" fmla="*/ 1142 w 1142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42" h="19">
                <a:moveTo>
                  <a:pt x="0" y="19"/>
                </a:moveTo>
                <a:lnTo>
                  <a:pt x="0" y="0"/>
                </a:lnTo>
                <a:lnTo>
                  <a:pt x="1142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35" name="Rectangle 555"/>
          <p:cNvSpPr>
            <a:spLocks noChangeArrowheads="1"/>
          </p:cNvSpPr>
          <p:nvPr/>
        </p:nvSpPr>
        <p:spPr bwMode="auto">
          <a:xfrm>
            <a:off x="5559482" y="7741255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2001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EU155280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736" name="Freeform 556"/>
          <p:cNvSpPr>
            <a:spLocks/>
          </p:cNvSpPr>
          <p:nvPr/>
        </p:nvSpPr>
        <p:spPr bwMode="auto">
          <a:xfrm>
            <a:off x="3246005" y="7769346"/>
            <a:ext cx="2304288" cy="20861"/>
          </a:xfrm>
          <a:custGeom>
            <a:avLst/>
            <a:gdLst>
              <a:gd name="T0" fmla="*/ 0 w 1000"/>
              <a:gd name="T1" fmla="*/ 13 h 13"/>
              <a:gd name="T2" fmla="*/ 0 w 1000"/>
              <a:gd name="T3" fmla="*/ 0 h 13"/>
              <a:gd name="T4" fmla="*/ 1000 w 1000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3">
                <a:moveTo>
                  <a:pt x="0" y="13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37" name="Rectangle 557"/>
          <p:cNvSpPr>
            <a:spLocks noChangeArrowheads="1"/>
          </p:cNvSpPr>
          <p:nvPr/>
        </p:nvSpPr>
        <p:spPr bwMode="auto">
          <a:xfrm>
            <a:off x="5891723" y="7782978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2006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EU155264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738" name="Freeform 558"/>
          <p:cNvSpPr>
            <a:spLocks/>
          </p:cNvSpPr>
          <p:nvPr/>
        </p:nvSpPr>
        <p:spPr bwMode="auto">
          <a:xfrm>
            <a:off x="3246005" y="7791812"/>
            <a:ext cx="2638756" cy="19257"/>
          </a:xfrm>
          <a:custGeom>
            <a:avLst/>
            <a:gdLst>
              <a:gd name="T0" fmla="*/ 0 w 1137"/>
              <a:gd name="T1" fmla="*/ 0 h 12"/>
              <a:gd name="T2" fmla="*/ 0 w 1137"/>
              <a:gd name="T3" fmla="*/ 12 h 12"/>
              <a:gd name="T4" fmla="*/ 1137 w 1137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37" h="12">
                <a:moveTo>
                  <a:pt x="0" y="0"/>
                </a:moveTo>
                <a:lnTo>
                  <a:pt x="0" y="12"/>
                </a:lnTo>
                <a:lnTo>
                  <a:pt x="1137" y="1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39" name="Freeform 559"/>
          <p:cNvSpPr>
            <a:spLocks/>
          </p:cNvSpPr>
          <p:nvPr/>
        </p:nvSpPr>
        <p:spPr bwMode="auto">
          <a:xfrm>
            <a:off x="2916451" y="7761322"/>
            <a:ext cx="329554" cy="28885"/>
          </a:xfrm>
          <a:custGeom>
            <a:avLst/>
            <a:gdLst>
              <a:gd name="T0" fmla="*/ 0 w 142"/>
              <a:gd name="T1" fmla="*/ 0 h 18"/>
              <a:gd name="T2" fmla="*/ 0 w 142"/>
              <a:gd name="T3" fmla="*/ 18 h 18"/>
              <a:gd name="T4" fmla="*/ 142 w 142"/>
              <a:gd name="T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2" h="18">
                <a:moveTo>
                  <a:pt x="0" y="0"/>
                </a:moveTo>
                <a:lnTo>
                  <a:pt x="0" y="18"/>
                </a:lnTo>
                <a:lnTo>
                  <a:pt x="142" y="18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40" name="Freeform 560"/>
          <p:cNvSpPr>
            <a:spLocks/>
          </p:cNvSpPr>
          <p:nvPr/>
        </p:nvSpPr>
        <p:spPr bwMode="auto">
          <a:xfrm>
            <a:off x="2310720" y="7724414"/>
            <a:ext cx="605731" cy="35304"/>
          </a:xfrm>
          <a:custGeom>
            <a:avLst/>
            <a:gdLst>
              <a:gd name="T0" fmla="*/ 0 w 261"/>
              <a:gd name="T1" fmla="*/ 0 h 22"/>
              <a:gd name="T2" fmla="*/ 0 w 261"/>
              <a:gd name="T3" fmla="*/ 22 h 22"/>
              <a:gd name="T4" fmla="*/ 261 w 261"/>
              <a:gd name="T5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1" h="22">
                <a:moveTo>
                  <a:pt x="0" y="0"/>
                </a:moveTo>
                <a:lnTo>
                  <a:pt x="0" y="22"/>
                </a:lnTo>
                <a:lnTo>
                  <a:pt x="261" y="2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41" name="Freeform 561"/>
          <p:cNvSpPr>
            <a:spLocks/>
          </p:cNvSpPr>
          <p:nvPr/>
        </p:nvSpPr>
        <p:spPr bwMode="auto">
          <a:xfrm>
            <a:off x="2025262" y="7724414"/>
            <a:ext cx="285460" cy="105911"/>
          </a:xfrm>
          <a:custGeom>
            <a:avLst/>
            <a:gdLst>
              <a:gd name="T0" fmla="*/ 0 w 123"/>
              <a:gd name="T1" fmla="*/ 66 h 66"/>
              <a:gd name="T2" fmla="*/ 0 w 123"/>
              <a:gd name="T3" fmla="*/ 0 h 66"/>
              <a:gd name="T4" fmla="*/ 123 w 123"/>
              <a:gd name="T5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3" h="66">
                <a:moveTo>
                  <a:pt x="0" y="66"/>
                </a:moveTo>
                <a:lnTo>
                  <a:pt x="0" y="0"/>
                </a:lnTo>
                <a:lnTo>
                  <a:pt x="123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42" name="Rectangle 562"/>
          <p:cNvSpPr>
            <a:spLocks noChangeArrowheads="1"/>
          </p:cNvSpPr>
          <p:nvPr/>
        </p:nvSpPr>
        <p:spPr bwMode="auto">
          <a:xfrm>
            <a:off x="4913813" y="7823096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1991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EU234061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743" name="Freeform 563"/>
          <p:cNvSpPr>
            <a:spLocks/>
          </p:cNvSpPr>
          <p:nvPr/>
        </p:nvSpPr>
        <p:spPr bwMode="auto">
          <a:xfrm>
            <a:off x="2976792" y="7851186"/>
            <a:ext cx="1929384" cy="19257"/>
          </a:xfrm>
          <a:custGeom>
            <a:avLst/>
            <a:gdLst>
              <a:gd name="T0" fmla="*/ 0 w 846"/>
              <a:gd name="T1" fmla="*/ 12 h 12"/>
              <a:gd name="T2" fmla="*/ 0 w 846"/>
              <a:gd name="T3" fmla="*/ 0 h 12"/>
              <a:gd name="T4" fmla="*/ 846 w 846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46" h="12">
                <a:moveTo>
                  <a:pt x="0" y="12"/>
                </a:moveTo>
                <a:lnTo>
                  <a:pt x="0" y="0"/>
                </a:lnTo>
                <a:lnTo>
                  <a:pt x="846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44" name="Rectangle 564"/>
          <p:cNvSpPr>
            <a:spLocks noChangeArrowheads="1"/>
          </p:cNvSpPr>
          <p:nvPr/>
        </p:nvSpPr>
        <p:spPr bwMode="auto">
          <a:xfrm>
            <a:off x="5891723" y="7863213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2006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EU482839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745" name="Freeform 565"/>
          <p:cNvSpPr>
            <a:spLocks/>
          </p:cNvSpPr>
          <p:nvPr/>
        </p:nvSpPr>
        <p:spPr bwMode="auto">
          <a:xfrm>
            <a:off x="2976792" y="7872048"/>
            <a:ext cx="2907969" cy="20861"/>
          </a:xfrm>
          <a:custGeom>
            <a:avLst/>
            <a:gdLst>
              <a:gd name="T0" fmla="*/ 0 w 1253"/>
              <a:gd name="T1" fmla="*/ 0 h 13"/>
              <a:gd name="T2" fmla="*/ 0 w 1253"/>
              <a:gd name="T3" fmla="*/ 13 h 13"/>
              <a:gd name="T4" fmla="*/ 1253 w 1253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53" h="13">
                <a:moveTo>
                  <a:pt x="0" y="0"/>
                </a:moveTo>
                <a:lnTo>
                  <a:pt x="0" y="13"/>
                </a:lnTo>
                <a:lnTo>
                  <a:pt x="1253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46" name="Freeform 566"/>
          <p:cNvSpPr>
            <a:spLocks/>
          </p:cNvSpPr>
          <p:nvPr/>
        </p:nvSpPr>
        <p:spPr bwMode="auto">
          <a:xfrm>
            <a:off x="2586897" y="7872048"/>
            <a:ext cx="389895" cy="28885"/>
          </a:xfrm>
          <a:custGeom>
            <a:avLst/>
            <a:gdLst>
              <a:gd name="T0" fmla="*/ 0 w 168"/>
              <a:gd name="T1" fmla="*/ 18 h 18"/>
              <a:gd name="T2" fmla="*/ 0 w 168"/>
              <a:gd name="T3" fmla="*/ 0 h 18"/>
              <a:gd name="T4" fmla="*/ 168 w 168"/>
              <a:gd name="T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8" h="18">
                <a:moveTo>
                  <a:pt x="0" y="18"/>
                </a:moveTo>
                <a:lnTo>
                  <a:pt x="0" y="0"/>
                </a:lnTo>
                <a:lnTo>
                  <a:pt x="168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47" name="Rectangle 567"/>
          <p:cNvSpPr>
            <a:spLocks noChangeArrowheads="1"/>
          </p:cNvSpPr>
          <p:nvPr/>
        </p:nvSpPr>
        <p:spPr bwMode="auto">
          <a:xfrm>
            <a:off x="4981238" y="7904936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1992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EU234062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748" name="Freeform 568"/>
          <p:cNvSpPr>
            <a:spLocks/>
          </p:cNvSpPr>
          <p:nvPr/>
        </p:nvSpPr>
        <p:spPr bwMode="auto">
          <a:xfrm>
            <a:off x="2586897" y="7902537"/>
            <a:ext cx="2386584" cy="30489"/>
          </a:xfrm>
          <a:custGeom>
            <a:avLst/>
            <a:gdLst>
              <a:gd name="T0" fmla="*/ 0 w 1041"/>
              <a:gd name="T1" fmla="*/ 0 h 19"/>
              <a:gd name="T2" fmla="*/ 0 w 1041"/>
              <a:gd name="T3" fmla="*/ 19 h 19"/>
              <a:gd name="T4" fmla="*/ 1041 w 1041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41" h="19">
                <a:moveTo>
                  <a:pt x="0" y="0"/>
                </a:moveTo>
                <a:lnTo>
                  <a:pt x="0" y="19"/>
                </a:lnTo>
                <a:lnTo>
                  <a:pt x="1041" y="19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49" name="Freeform 569"/>
          <p:cNvSpPr>
            <a:spLocks/>
          </p:cNvSpPr>
          <p:nvPr/>
        </p:nvSpPr>
        <p:spPr bwMode="auto">
          <a:xfrm>
            <a:off x="2422119" y="7902537"/>
            <a:ext cx="164778" cy="35304"/>
          </a:xfrm>
          <a:custGeom>
            <a:avLst/>
            <a:gdLst>
              <a:gd name="T0" fmla="*/ 0 w 71"/>
              <a:gd name="T1" fmla="*/ 22 h 22"/>
              <a:gd name="T2" fmla="*/ 0 w 71"/>
              <a:gd name="T3" fmla="*/ 0 h 22"/>
              <a:gd name="T4" fmla="*/ 71 w 71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1" h="22">
                <a:moveTo>
                  <a:pt x="0" y="22"/>
                </a:moveTo>
                <a:lnTo>
                  <a:pt x="0" y="0"/>
                </a:lnTo>
                <a:lnTo>
                  <a:pt x="71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50" name="Rectangle 570"/>
          <p:cNvSpPr>
            <a:spLocks noChangeArrowheads="1"/>
          </p:cNvSpPr>
          <p:nvPr/>
        </p:nvSpPr>
        <p:spPr bwMode="auto">
          <a:xfrm>
            <a:off x="5766399" y="7945054"/>
            <a:ext cx="432811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2004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EU155229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US4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751" name="Freeform 571"/>
          <p:cNvSpPr>
            <a:spLocks/>
          </p:cNvSpPr>
          <p:nvPr/>
        </p:nvSpPr>
        <p:spPr bwMode="auto">
          <a:xfrm>
            <a:off x="2422119" y="7939445"/>
            <a:ext cx="3337317" cy="33698"/>
          </a:xfrm>
          <a:custGeom>
            <a:avLst/>
            <a:gdLst>
              <a:gd name="T0" fmla="*/ 0 w 1438"/>
              <a:gd name="T1" fmla="*/ 0 h 21"/>
              <a:gd name="T2" fmla="*/ 0 w 1438"/>
              <a:gd name="T3" fmla="*/ 21 h 21"/>
              <a:gd name="T4" fmla="*/ 1438 w 1438"/>
              <a:gd name="T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38" h="21">
                <a:moveTo>
                  <a:pt x="0" y="0"/>
                </a:moveTo>
                <a:lnTo>
                  <a:pt x="0" y="21"/>
                </a:lnTo>
                <a:lnTo>
                  <a:pt x="1438" y="21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52" name="Freeform 572"/>
          <p:cNvSpPr>
            <a:spLocks/>
          </p:cNvSpPr>
          <p:nvPr/>
        </p:nvSpPr>
        <p:spPr bwMode="auto">
          <a:xfrm>
            <a:off x="2025262" y="7831929"/>
            <a:ext cx="396858" cy="105911"/>
          </a:xfrm>
          <a:custGeom>
            <a:avLst/>
            <a:gdLst>
              <a:gd name="T0" fmla="*/ 0 w 171"/>
              <a:gd name="T1" fmla="*/ 0 h 66"/>
              <a:gd name="T2" fmla="*/ 0 w 171"/>
              <a:gd name="T3" fmla="*/ 66 h 66"/>
              <a:gd name="T4" fmla="*/ 171 w 171"/>
              <a:gd name="T5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1" h="66">
                <a:moveTo>
                  <a:pt x="0" y="0"/>
                </a:moveTo>
                <a:lnTo>
                  <a:pt x="0" y="66"/>
                </a:lnTo>
                <a:lnTo>
                  <a:pt x="171" y="66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53" name="Freeform 573"/>
          <p:cNvSpPr>
            <a:spLocks/>
          </p:cNvSpPr>
          <p:nvPr/>
        </p:nvSpPr>
        <p:spPr bwMode="auto">
          <a:xfrm>
            <a:off x="1739802" y="7830325"/>
            <a:ext cx="285460" cy="131586"/>
          </a:xfrm>
          <a:custGeom>
            <a:avLst/>
            <a:gdLst>
              <a:gd name="T0" fmla="*/ 0 w 123"/>
              <a:gd name="T1" fmla="*/ 82 h 82"/>
              <a:gd name="T2" fmla="*/ 0 w 123"/>
              <a:gd name="T3" fmla="*/ 0 h 82"/>
              <a:gd name="T4" fmla="*/ 123 w 123"/>
              <a:gd name="T5" fmla="*/ 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3" h="82">
                <a:moveTo>
                  <a:pt x="0" y="82"/>
                </a:moveTo>
                <a:lnTo>
                  <a:pt x="0" y="0"/>
                </a:lnTo>
                <a:lnTo>
                  <a:pt x="123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54" name="Rectangle 574"/>
          <p:cNvSpPr>
            <a:spLocks noChangeArrowheads="1"/>
          </p:cNvSpPr>
          <p:nvPr/>
        </p:nvSpPr>
        <p:spPr bwMode="auto">
          <a:xfrm>
            <a:off x="5891723" y="7985171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2006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EU155261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755" name="Freeform 575"/>
          <p:cNvSpPr>
            <a:spLocks/>
          </p:cNvSpPr>
          <p:nvPr/>
        </p:nvSpPr>
        <p:spPr bwMode="auto">
          <a:xfrm>
            <a:off x="2482460" y="8014866"/>
            <a:ext cx="3402300" cy="19257"/>
          </a:xfrm>
          <a:custGeom>
            <a:avLst/>
            <a:gdLst>
              <a:gd name="T0" fmla="*/ 0 w 1466"/>
              <a:gd name="T1" fmla="*/ 12 h 12"/>
              <a:gd name="T2" fmla="*/ 0 w 1466"/>
              <a:gd name="T3" fmla="*/ 0 h 12"/>
              <a:gd name="T4" fmla="*/ 1466 w 1466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66" h="12">
                <a:moveTo>
                  <a:pt x="0" y="12"/>
                </a:moveTo>
                <a:lnTo>
                  <a:pt x="0" y="0"/>
                </a:lnTo>
                <a:lnTo>
                  <a:pt x="1466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56" name="Rectangle 576"/>
          <p:cNvSpPr>
            <a:spLocks noChangeArrowheads="1"/>
          </p:cNvSpPr>
          <p:nvPr/>
        </p:nvSpPr>
        <p:spPr bwMode="auto">
          <a:xfrm>
            <a:off x="5891723" y="8026894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2006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EU155258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757" name="Freeform 577"/>
          <p:cNvSpPr>
            <a:spLocks/>
          </p:cNvSpPr>
          <p:nvPr/>
        </p:nvSpPr>
        <p:spPr bwMode="auto">
          <a:xfrm>
            <a:off x="2482460" y="8035728"/>
            <a:ext cx="3402300" cy="19257"/>
          </a:xfrm>
          <a:custGeom>
            <a:avLst/>
            <a:gdLst>
              <a:gd name="T0" fmla="*/ 0 w 1466"/>
              <a:gd name="T1" fmla="*/ 0 h 12"/>
              <a:gd name="T2" fmla="*/ 0 w 1466"/>
              <a:gd name="T3" fmla="*/ 12 h 12"/>
              <a:gd name="T4" fmla="*/ 1466 w 1466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66" h="12">
                <a:moveTo>
                  <a:pt x="0" y="0"/>
                </a:moveTo>
                <a:lnTo>
                  <a:pt x="0" y="12"/>
                </a:lnTo>
                <a:lnTo>
                  <a:pt x="1466" y="1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58" name="Freeform 578"/>
          <p:cNvSpPr>
            <a:spLocks/>
          </p:cNvSpPr>
          <p:nvPr/>
        </p:nvSpPr>
        <p:spPr bwMode="auto">
          <a:xfrm>
            <a:off x="1950996" y="8034123"/>
            <a:ext cx="531465" cy="60979"/>
          </a:xfrm>
          <a:custGeom>
            <a:avLst/>
            <a:gdLst>
              <a:gd name="T0" fmla="*/ 0 w 229"/>
              <a:gd name="T1" fmla="*/ 38 h 38"/>
              <a:gd name="T2" fmla="*/ 0 w 229"/>
              <a:gd name="T3" fmla="*/ 0 h 38"/>
              <a:gd name="T4" fmla="*/ 229 w 229"/>
              <a:gd name="T5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9" h="38">
                <a:moveTo>
                  <a:pt x="0" y="38"/>
                </a:moveTo>
                <a:lnTo>
                  <a:pt x="0" y="0"/>
                </a:lnTo>
                <a:lnTo>
                  <a:pt x="229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59" name="Rectangle 579"/>
          <p:cNvSpPr>
            <a:spLocks noChangeArrowheads="1"/>
          </p:cNvSpPr>
          <p:nvPr/>
        </p:nvSpPr>
        <p:spPr bwMode="auto">
          <a:xfrm>
            <a:off x="5636434" y="8067012"/>
            <a:ext cx="593111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2002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EU155369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Switzerland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760" name="Freeform 580"/>
          <p:cNvSpPr>
            <a:spLocks/>
          </p:cNvSpPr>
          <p:nvPr/>
        </p:nvSpPr>
        <p:spPr bwMode="auto">
          <a:xfrm>
            <a:off x="2672766" y="8095102"/>
            <a:ext cx="2956705" cy="19257"/>
          </a:xfrm>
          <a:custGeom>
            <a:avLst/>
            <a:gdLst>
              <a:gd name="T0" fmla="*/ 0 w 1274"/>
              <a:gd name="T1" fmla="*/ 12 h 12"/>
              <a:gd name="T2" fmla="*/ 0 w 1274"/>
              <a:gd name="T3" fmla="*/ 0 h 12"/>
              <a:gd name="T4" fmla="*/ 1274 w 1274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74" h="12">
                <a:moveTo>
                  <a:pt x="0" y="12"/>
                </a:moveTo>
                <a:lnTo>
                  <a:pt x="0" y="0"/>
                </a:lnTo>
                <a:lnTo>
                  <a:pt x="1274" y="0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61" name="Rectangle 581"/>
          <p:cNvSpPr>
            <a:spLocks noChangeArrowheads="1"/>
          </p:cNvSpPr>
          <p:nvPr/>
        </p:nvSpPr>
        <p:spPr bwMode="auto">
          <a:xfrm>
            <a:off x="4913813" y="8108734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1991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EU255962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762" name="Freeform 582"/>
          <p:cNvSpPr>
            <a:spLocks/>
          </p:cNvSpPr>
          <p:nvPr/>
        </p:nvSpPr>
        <p:spPr bwMode="auto">
          <a:xfrm>
            <a:off x="2672766" y="8117568"/>
            <a:ext cx="2240280" cy="19257"/>
          </a:xfrm>
          <a:custGeom>
            <a:avLst/>
            <a:gdLst>
              <a:gd name="T0" fmla="*/ 0 w 977"/>
              <a:gd name="T1" fmla="*/ 0 h 12"/>
              <a:gd name="T2" fmla="*/ 0 w 977"/>
              <a:gd name="T3" fmla="*/ 12 h 12"/>
              <a:gd name="T4" fmla="*/ 977 w 977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77" h="12">
                <a:moveTo>
                  <a:pt x="0" y="0"/>
                </a:moveTo>
                <a:lnTo>
                  <a:pt x="0" y="12"/>
                </a:lnTo>
                <a:lnTo>
                  <a:pt x="977" y="1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63" name="Freeform 583"/>
          <p:cNvSpPr>
            <a:spLocks/>
          </p:cNvSpPr>
          <p:nvPr/>
        </p:nvSpPr>
        <p:spPr bwMode="auto">
          <a:xfrm>
            <a:off x="2236455" y="8115963"/>
            <a:ext cx="436311" cy="40117"/>
          </a:xfrm>
          <a:custGeom>
            <a:avLst/>
            <a:gdLst>
              <a:gd name="T0" fmla="*/ 0 w 188"/>
              <a:gd name="T1" fmla="*/ 25 h 25"/>
              <a:gd name="T2" fmla="*/ 0 w 188"/>
              <a:gd name="T3" fmla="*/ 0 h 25"/>
              <a:gd name="T4" fmla="*/ 188 w 188"/>
              <a:gd name="T5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8" h="25">
                <a:moveTo>
                  <a:pt x="0" y="25"/>
                </a:moveTo>
                <a:lnTo>
                  <a:pt x="0" y="0"/>
                </a:lnTo>
                <a:lnTo>
                  <a:pt x="188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64" name="Rectangle 584"/>
          <p:cNvSpPr>
            <a:spLocks noChangeArrowheads="1"/>
          </p:cNvSpPr>
          <p:nvPr/>
        </p:nvSpPr>
        <p:spPr bwMode="auto">
          <a:xfrm>
            <a:off x="5891723" y="8148851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2006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EU256061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765" name="Freeform 585"/>
          <p:cNvSpPr>
            <a:spLocks/>
          </p:cNvSpPr>
          <p:nvPr/>
        </p:nvSpPr>
        <p:spPr bwMode="auto">
          <a:xfrm>
            <a:off x="2860752" y="8176942"/>
            <a:ext cx="3024009" cy="19257"/>
          </a:xfrm>
          <a:custGeom>
            <a:avLst/>
            <a:gdLst>
              <a:gd name="T0" fmla="*/ 0 w 1303"/>
              <a:gd name="T1" fmla="*/ 12 h 12"/>
              <a:gd name="T2" fmla="*/ 0 w 1303"/>
              <a:gd name="T3" fmla="*/ 0 h 12"/>
              <a:gd name="T4" fmla="*/ 1303 w 1303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03" h="12">
                <a:moveTo>
                  <a:pt x="0" y="12"/>
                </a:moveTo>
                <a:lnTo>
                  <a:pt x="0" y="0"/>
                </a:lnTo>
                <a:lnTo>
                  <a:pt x="1303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66" name="Rectangle 586"/>
          <p:cNvSpPr>
            <a:spLocks noChangeArrowheads="1"/>
          </p:cNvSpPr>
          <p:nvPr/>
        </p:nvSpPr>
        <p:spPr bwMode="auto">
          <a:xfrm>
            <a:off x="5829059" y="8188970"/>
            <a:ext cx="593111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2005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EU482875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Switzerland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767" name="Freeform 587"/>
          <p:cNvSpPr>
            <a:spLocks/>
          </p:cNvSpPr>
          <p:nvPr/>
        </p:nvSpPr>
        <p:spPr bwMode="auto">
          <a:xfrm>
            <a:off x="2860752" y="8197803"/>
            <a:ext cx="2961346" cy="19257"/>
          </a:xfrm>
          <a:custGeom>
            <a:avLst/>
            <a:gdLst>
              <a:gd name="T0" fmla="*/ 0 w 1276"/>
              <a:gd name="T1" fmla="*/ 0 h 12"/>
              <a:gd name="T2" fmla="*/ 0 w 1276"/>
              <a:gd name="T3" fmla="*/ 12 h 12"/>
              <a:gd name="T4" fmla="*/ 1276 w 1276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76" h="12">
                <a:moveTo>
                  <a:pt x="0" y="0"/>
                </a:moveTo>
                <a:lnTo>
                  <a:pt x="0" y="12"/>
                </a:lnTo>
                <a:lnTo>
                  <a:pt x="1276" y="12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68" name="Freeform 588"/>
          <p:cNvSpPr>
            <a:spLocks/>
          </p:cNvSpPr>
          <p:nvPr/>
        </p:nvSpPr>
        <p:spPr bwMode="auto">
          <a:xfrm>
            <a:off x="2236455" y="8157686"/>
            <a:ext cx="624297" cy="40117"/>
          </a:xfrm>
          <a:custGeom>
            <a:avLst/>
            <a:gdLst>
              <a:gd name="T0" fmla="*/ 0 w 269"/>
              <a:gd name="T1" fmla="*/ 0 h 25"/>
              <a:gd name="T2" fmla="*/ 0 w 269"/>
              <a:gd name="T3" fmla="*/ 25 h 25"/>
              <a:gd name="T4" fmla="*/ 269 w 269"/>
              <a:gd name="T5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9" h="25">
                <a:moveTo>
                  <a:pt x="0" y="0"/>
                </a:moveTo>
                <a:lnTo>
                  <a:pt x="0" y="25"/>
                </a:lnTo>
                <a:lnTo>
                  <a:pt x="269" y="25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69" name="Freeform 589"/>
          <p:cNvSpPr>
            <a:spLocks/>
          </p:cNvSpPr>
          <p:nvPr/>
        </p:nvSpPr>
        <p:spPr bwMode="auto">
          <a:xfrm>
            <a:off x="1950996" y="8096707"/>
            <a:ext cx="285460" cy="59374"/>
          </a:xfrm>
          <a:custGeom>
            <a:avLst/>
            <a:gdLst>
              <a:gd name="T0" fmla="*/ 0 w 123"/>
              <a:gd name="T1" fmla="*/ 0 h 37"/>
              <a:gd name="T2" fmla="*/ 0 w 123"/>
              <a:gd name="T3" fmla="*/ 37 h 37"/>
              <a:gd name="T4" fmla="*/ 123 w 123"/>
              <a:gd name="T5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3" h="37">
                <a:moveTo>
                  <a:pt x="0" y="0"/>
                </a:moveTo>
                <a:lnTo>
                  <a:pt x="0" y="37"/>
                </a:lnTo>
                <a:lnTo>
                  <a:pt x="123" y="37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70" name="Freeform 590"/>
          <p:cNvSpPr>
            <a:spLocks/>
          </p:cNvSpPr>
          <p:nvPr/>
        </p:nvSpPr>
        <p:spPr bwMode="auto">
          <a:xfrm>
            <a:off x="1739802" y="7963516"/>
            <a:ext cx="211194" cy="131586"/>
          </a:xfrm>
          <a:custGeom>
            <a:avLst/>
            <a:gdLst>
              <a:gd name="T0" fmla="*/ 0 w 91"/>
              <a:gd name="T1" fmla="*/ 0 h 82"/>
              <a:gd name="T2" fmla="*/ 0 w 91"/>
              <a:gd name="T3" fmla="*/ 82 h 82"/>
              <a:gd name="T4" fmla="*/ 91 w 91"/>
              <a:gd name="T5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1" h="82">
                <a:moveTo>
                  <a:pt x="0" y="0"/>
                </a:moveTo>
                <a:lnTo>
                  <a:pt x="0" y="82"/>
                </a:lnTo>
                <a:lnTo>
                  <a:pt x="91" y="82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71" name="Freeform 591"/>
          <p:cNvSpPr>
            <a:spLocks/>
          </p:cNvSpPr>
          <p:nvPr/>
        </p:nvSpPr>
        <p:spPr bwMode="auto">
          <a:xfrm>
            <a:off x="1484514" y="7963516"/>
            <a:ext cx="255289" cy="221450"/>
          </a:xfrm>
          <a:custGeom>
            <a:avLst/>
            <a:gdLst>
              <a:gd name="T0" fmla="*/ 0 w 110"/>
              <a:gd name="T1" fmla="*/ 138 h 138"/>
              <a:gd name="T2" fmla="*/ 0 w 110"/>
              <a:gd name="T3" fmla="*/ 0 h 138"/>
              <a:gd name="T4" fmla="*/ 110 w 110"/>
              <a:gd name="T5" fmla="*/ 0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0" h="138">
                <a:moveTo>
                  <a:pt x="0" y="138"/>
                </a:moveTo>
                <a:lnTo>
                  <a:pt x="0" y="0"/>
                </a:lnTo>
                <a:lnTo>
                  <a:pt x="110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72" name="Rectangle 592"/>
          <p:cNvSpPr>
            <a:spLocks noChangeArrowheads="1"/>
          </p:cNvSpPr>
          <p:nvPr/>
        </p:nvSpPr>
        <p:spPr bwMode="auto">
          <a:xfrm>
            <a:off x="5954383" y="8230692"/>
            <a:ext cx="25648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2007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TV534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773" name="Freeform 593"/>
          <p:cNvSpPr>
            <a:spLocks/>
          </p:cNvSpPr>
          <p:nvPr/>
        </p:nvSpPr>
        <p:spPr bwMode="auto">
          <a:xfrm>
            <a:off x="1658575" y="8258782"/>
            <a:ext cx="4288847" cy="150843"/>
          </a:xfrm>
          <a:custGeom>
            <a:avLst/>
            <a:gdLst>
              <a:gd name="T0" fmla="*/ 0 w 1848"/>
              <a:gd name="T1" fmla="*/ 94 h 94"/>
              <a:gd name="T2" fmla="*/ 0 w 1848"/>
              <a:gd name="T3" fmla="*/ 0 h 94"/>
              <a:gd name="T4" fmla="*/ 1848 w 1848"/>
              <a:gd name="T5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48" h="94">
                <a:moveTo>
                  <a:pt x="0" y="94"/>
                </a:moveTo>
                <a:lnTo>
                  <a:pt x="0" y="0"/>
                </a:lnTo>
                <a:lnTo>
                  <a:pt x="1848" y="0"/>
                </a:lnTo>
              </a:path>
            </a:pathLst>
          </a:custGeom>
          <a:noFill/>
          <a:ln w="25400" cap="sq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74" name="Rectangle 594"/>
          <p:cNvSpPr>
            <a:spLocks noChangeArrowheads="1"/>
          </p:cNvSpPr>
          <p:nvPr/>
        </p:nvSpPr>
        <p:spPr bwMode="auto">
          <a:xfrm>
            <a:off x="4841626" y="8270809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1990</a:t>
            </a:r>
            <a:r>
              <a:rPr lang="en-US" sz="400" dirty="0">
                <a:cs typeface="Arial" pitchFamily="34" charset="0"/>
              </a:rPr>
              <a:t> EU155331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775" name="Freeform 595"/>
          <p:cNvSpPr>
            <a:spLocks/>
          </p:cNvSpPr>
          <p:nvPr/>
        </p:nvSpPr>
        <p:spPr bwMode="auto">
          <a:xfrm>
            <a:off x="2684370" y="8298900"/>
            <a:ext cx="2157984" cy="19257"/>
          </a:xfrm>
          <a:custGeom>
            <a:avLst/>
            <a:gdLst>
              <a:gd name="T0" fmla="*/ 0 w 945"/>
              <a:gd name="T1" fmla="*/ 12 h 12"/>
              <a:gd name="T2" fmla="*/ 0 w 945"/>
              <a:gd name="T3" fmla="*/ 0 h 12"/>
              <a:gd name="T4" fmla="*/ 945 w 945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45" h="12">
                <a:moveTo>
                  <a:pt x="0" y="12"/>
                </a:moveTo>
                <a:lnTo>
                  <a:pt x="0" y="0"/>
                </a:lnTo>
                <a:lnTo>
                  <a:pt x="945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76" name="Rectangle 596"/>
          <p:cNvSpPr>
            <a:spLocks noChangeArrowheads="1"/>
          </p:cNvSpPr>
          <p:nvPr/>
        </p:nvSpPr>
        <p:spPr bwMode="auto">
          <a:xfrm>
            <a:off x="4981238" y="8310928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1992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EU155326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777" name="Freeform 597"/>
          <p:cNvSpPr>
            <a:spLocks/>
          </p:cNvSpPr>
          <p:nvPr/>
        </p:nvSpPr>
        <p:spPr bwMode="auto">
          <a:xfrm>
            <a:off x="2684370" y="8319761"/>
            <a:ext cx="2295144" cy="20861"/>
          </a:xfrm>
          <a:custGeom>
            <a:avLst/>
            <a:gdLst>
              <a:gd name="T0" fmla="*/ 0 w 999"/>
              <a:gd name="T1" fmla="*/ 0 h 13"/>
              <a:gd name="T2" fmla="*/ 0 w 999"/>
              <a:gd name="T3" fmla="*/ 13 h 13"/>
              <a:gd name="T4" fmla="*/ 999 w 999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99" h="13">
                <a:moveTo>
                  <a:pt x="0" y="0"/>
                </a:moveTo>
                <a:lnTo>
                  <a:pt x="0" y="13"/>
                </a:lnTo>
                <a:lnTo>
                  <a:pt x="999" y="13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78" name="Freeform 598"/>
          <p:cNvSpPr>
            <a:spLocks/>
          </p:cNvSpPr>
          <p:nvPr/>
        </p:nvSpPr>
        <p:spPr bwMode="auto">
          <a:xfrm>
            <a:off x="2122736" y="8319761"/>
            <a:ext cx="561635" cy="59374"/>
          </a:xfrm>
          <a:custGeom>
            <a:avLst/>
            <a:gdLst>
              <a:gd name="T0" fmla="*/ 0 w 242"/>
              <a:gd name="T1" fmla="*/ 37 h 37"/>
              <a:gd name="T2" fmla="*/ 0 w 242"/>
              <a:gd name="T3" fmla="*/ 0 h 37"/>
              <a:gd name="T4" fmla="*/ 242 w 242"/>
              <a:gd name="T5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2" h="37">
                <a:moveTo>
                  <a:pt x="0" y="37"/>
                </a:moveTo>
                <a:lnTo>
                  <a:pt x="0" y="0"/>
                </a:lnTo>
                <a:lnTo>
                  <a:pt x="242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79" name="Rectangle 599"/>
          <p:cNvSpPr>
            <a:spLocks noChangeArrowheads="1"/>
          </p:cNvSpPr>
          <p:nvPr/>
        </p:nvSpPr>
        <p:spPr bwMode="auto">
          <a:xfrm>
            <a:off x="5829059" y="8352650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2005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EU155281 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780" name="Freeform 600"/>
          <p:cNvSpPr>
            <a:spLocks/>
          </p:cNvSpPr>
          <p:nvPr/>
        </p:nvSpPr>
        <p:spPr bwMode="auto">
          <a:xfrm>
            <a:off x="2907167" y="8380740"/>
            <a:ext cx="2914931" cy="19257"/>
          </a:xfrm>
          <a:custGeom>
            <a:avLst/>
            <a:gdLst>
              <a:gd name="T0" fmla="*/ 0 w 1256"/>
              <a:gd name="T1" fmla="*/ 12 h 12"/>
              <a:gd name="T2" fmla="*/ 0 w 1256"/>
              <a:gd name="T3" fmla="*/ 0 h 12"/>
              <a:gd name="T4" fmla="*/ 1256 w 1256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56" h="12">
                <a:moveTo>
                  <a:pt x="0" y="12"/>
                </a:moveTo>
                <a:lnTo>
                  <a:pt x="0" y="0"/>
                </a:lnTo>
                <a:lnTo>
                  <a:pt x="1256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81" name="Rectangle 601"/>
          <p:cNvSpPr>
            <a:spLocks noChangeArrowheads="1"/>
          </p:cNvSpPr>
          <p:nvPr/>
        </p:nvSpPr>
        <p:spPr bwMode="auto">
          <a:xfrm>
            <a:off x="4981238" y="8392767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1992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EU155329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782" name="Freeform 602"/>
          <p:cNvSpPr>
            <a:spLocks/>
          </p:cNvSpPr>
          <p:nvPr/>
        </p:nvSpPr>
        <p:spPr bwMode="auto">
          <a:xfrm>
            <a:off x="2907167" y="8401602"/>
            <a:ext cx="2066544" cy="19257"/>
          </a:xfrm>
          <a:custGeom>
            <a:avLst/>
            <a:gdLst>
              <a:gd name="T0" fmla="*/ 0 w 903"/>
              <a:gd name="T1" fmla="*/ 0 h 12"/>
              <a:gd name="T2" fmla="*/ 0 w 903"/>
              <a:gd name="T3" fmla="*/ 12 h 12"/>
              <a:gd name="T4" fmla="*/ 903 w 903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03" h="12">
                <a:moveTo>
                  <a:pt x="0" y="0"/>
                </a:moveTo>
                <a:lnTo>
                  <a:pt x="0" y="12"/>
                </a:lnTo>
                <a:lnTo>
                  <a:pt x="903" y="1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83" name="Freeform 603"/>
          <p:cNvSpPr>
            <a:spLocks/>
          </p:cNvSpPr>
          <p:nvPr/>
        </p:nvSpPr>
        <p:spPr bwMode="auto">
          <a:xfrm>
            <a:off x="2371061" y="8401602"/>
            <a:ext cx="536107" cy="38513"/>
          </a:xfrm>
          <a:custGeom>
            <a:avLst/>
            <a:gdLst>
              <a:gd name="T0" fmla="*/ 0 w 231"/>
              <a:gd name="T1" fmla="*/ 24 h 24"/>
              <a:gd name="T2" fmla="*/ 0 w 231"/>
              <a:gd name="T3" fmla="*/ 0 h 24"/>
              <a:gd name="T4" fmla="*/ 231 w 231"/>
              <a:gd name="T5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1" h="24">
                <a:moveTo>
                  <a:pt x="0" y="24"/>
                </a:moveTo>
                <a:lnTo>
                  <a:pt x="0" y="0"/>
                </a:lnTo>
                <a:lnTo>
                  <a:pt x="231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84" name="Rectangle 604"/>
          <p:cNvSpPr>
            <a:spLocks noChangeArrowheads="1"/>
          </p:cNvSpPr>
          <p:nvPr/>
        </p:nvSpPr>
        <p:spPr bwMode="auto">
          <a:xfrm>
            <a:off x="5761757" y="8432885"/>
            <a:ext cx="593111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2004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EU256075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Switzerland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785" name="Freeform 605"/>
          <p:cNvSpPr>
            <a:spLocks/>
          </p:cNvSpPr>
          <p:nvPr/>
        </p:nvSpPr>
        <p:spPr bwMode="auto">
          <a:xfrm>
            <a:off x="2809693" y="8462581"/>
            <a:ext cx="2945102" cy="19257"/>
          </a:xfrm>
          <a:custGeom>
            <a:avLst/>
            <a:gdLst>
              <a:gd name="T0" fmla="*/ 0 w 1269"/>
              <a:gd name="T1" fmla="*/ 12 h 12"/>
              <a:gd name="T2" fmla="*/ 0 w 1269"/>
              <a:gd name="T3" fmla="*/ 0 h 12"/>
              <a:gd name="T4" fmla="*/ 1269 w 1269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69" h="12">
                <a:moveTo>
                  <a:pt x="0" y="12"/>
                </a:moveTo>
                <a:lnTo>
                  <a:pt x="0" y="0"/>
                </a:lnTo>
                <a:lnTo>
                  <a:pt x="1269" y="0"/>
                </a:lnTo>
              </a:path>
            </a:pathLst>
          </a:custGeom>
          <a:noFill/>
          <a:ln w="25400" cap="sq">
            <a:solidFill>
              <a:srgbClr val="0000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1786" name="Rectangle 606"/>
          <p:cNvSpPr>
            <a:spLocks noChangeArrowheads="1"/>
          </p:cNvSpPr>
          <p:nvPr/>
        </p:nvSpPr>
        <p:spPr bwMode="auto">
          <a:xfrm>
            <a:off x="5636434" y="8474608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2002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EU155230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787" name="Freeform 607"/>
          <p:cNvSpPr>
            <a:spLocks/>
          </p:cNvSpPr>
          <p:nvPr/>
        </p:nvSpPr>
        <p:spPr bwMode="auto">
          <a:xfrm>
            <a:off x="2809693" y="8483441"/>
            <a:ext cx="2819778" cy="19257"/>
          </a:xfrm>
          <a:custGeom>
            <a:avLst/>
            <a:gdLst>
              <a:gd name="T0" fmla="*/ 0 w 1215"/>
              <a:gd name="T1" fmla="*/ 0 h 12"/>
              <a:gd name="T2" fmla="*/ 0 w 1215"/>
              <a:gd name="T3" fmla="*/ 12 h 12"/>
              <a:gd name="T4" fmla="*/ 1215 w 1215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15" h="12">
                <a:moveTo>
                  <a:pt x="0" y="0"/>
                </a:moveTo>
                <a:lnTo>
                  <a:pt x="0" y="12"/>
                </a:lnTo>
                <a:lnTo>
                  <a:pt x="1215" y="1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8" name="Freeform 609"/>
          <p:cNvSpPr>
            <a:spLocks/>
          </p:cNvSpPr>
          <p:nvPr/>
        </p:nvSpPr>
        <p:spPr bwMode="auto">
          <a:xfrm>
            <a:off x="2371061" y="8441719"/>
            <a:ext cx="438633" cy="40117"/>
          </a:xfrm>
          <a:custGeom>
            <a:avLst/>
            <a:gdLst>
              <a:gd name="T0" fmla="*/ 0 w 189"/>
              <a:gd name="T1" fmla="*/ 0 h 25"/>
              <a:gd name="T2" fmla="*/ 0 w 189"/>
              <a:gd name="T3" fmla="*/ 25 h 25"/>
              <a:gd name="T4" fmla="*/ 189 w 189"/>
              <a:gd name="T5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9" h="25">
                <a:moveTo>
                  <a:pt x="0" y="0"/>
                </a:moveTo>
                <a:lnTo>
                  <a:pt x="0" y="25"/>
                </a:lnTo>
                <a:lnTo>
                  <a:pt x="189" y="25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0" name="Freeform 610"/>
          <p:cNvSpPr>
            <a:spLocks/>
          </p:cNvSpPr>
          <p:nvPr/>
        </p:nvSpPr>
        <p:spPr bwMode="auto">
          <a:xfrm>
            <a:off x="2122734" y="8380740"/>
            <a:ext cx="248327" cy="60979"/>
          </a:xfrm>
          <a:custGeom>
            <a:avLst/>
            <a:gdLst>
              <a:gd name="T0" fmla="*/ 0 w 107"/>
              <a:gd name="T1" fmla="*/ 0 h 38"/>
              <a:gd name="T2" fmla="*/ 0 w 107"/>
              <a:gd name="T3" fmla="*/ 38 h 38"/>
              <a:gd name="T4" fmla="*/ 107 w 107"/>
              <a:gd name="T5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7" h="38">
                <a:moveTo>
                  <a:pt x="0" y="0"/>
                </a:moveTo>
                <a:lnTo>
                  <a:pt x="0" y="38"/>
                </a:lnTo>
                <a:lnTo>
                  <a:pt x="107" y="38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1" name="Freeform 611"/>
          <p:cNvSpPr>
            <a:spLocks/>
          </p:cNvSpPr>
          <p:nvPr/>
        </p:nvSpPr>
        <p:spPr bwMode="auto">
          <a:xfrm>
            <a:off x="1999732" y="8380740"/>
            <a:ext cx="123003" cy="80235"/>
          </a:xfrm>
          <a:custGeom>
            <a:avLst/>
            <a:gdLst>
              <a:gd name="T0" fmla="*/ 0 w 53"/>
              <a:gd name="T1" fmla="*/ 50 h 50"/>
              <a:gd name="T2" fmla="*/ 0 w 53"/>
              <a:gd name="T3" fmla="*/ 0 h 50"/>
              <a:gd name="T4" fmla="*/ 53 w 53"/>
              <a:gd name="T5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3" h="50">
                <a:moveTo>
                  <a:pt x="0" y="50"/>
                </a:moveTo>
                <a:lnTo>
                  <a:pt x="0" y="0"/>
                </a:lnTo>
                <a:lnTo>
                  <a:pt x="53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2" name="Rectangle 612"/>
          <p:cNvSpPr>
            <a:spLocks noChangeArrowheads="1"/>
          </p:cNvSpPr>
          <p:nvPr/>
        </p:nvSpPr>
        <p:spPr bwMode="auto">
          <a:xfrm>
            <a:off x="5246173" y="8514725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1996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EU155332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3" name="Freeform 613"/>
          <p:cNvSpPr>
            <a:spLocks/>
          </p:cNvSpPr>
          <p:nvPr/>
        </p:nvSpPr>
        <p:spPr bwMode="auto">
          <a:xfrm>
            <a:off x="1999732" y="8462581"/>
            <a:ext cx="3246120" cy="80235"/>
          </a:xfrm>
          <a:custGeom>
            <a:avLst/>
            <a:gdLst>
              <a:gd name="T0" fmla="*/ 0 w 1402"/>
              <a:gd name="T1" fmla="*/ 0 h 50"/>
              <a:gd name="T2" fmla="*/ 0 w 1402"/>
              <a:gd name="T3" fmla="*/ 50 h 50"/>
              <a:gd name="T4" fmla="*/ 1402 w 1402"/>
              <a:gd name="T5" fmla="*/ 5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02" h="50">
                <a:moveTo>
                  <a:pt x="0" y="0"/>
                </a:moveTo>
                <a:lnTo>
                  <a:pt x="0" y="50"/>
                </a:lnTo>
                <a:lnTo>
                  <a:pt x="1402" y="5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24" name="Freeform 614"/>
          <p:cNvSpPr>
            <a:spLocks/>
          </p:cNvSpPr>
          <p:nvPr/>
        </p:nvSpPr>
        <p:spPr bwMode="auto">
          <a:xfrm>
            <a:off x="1670178" y="8462581"/>
            <a:ext cx="329554" cy="97887"/>
          </a:xfrm>
          <a:custGeom>
            <a:avLst/>
            <a:gdLst>
              <a:gd name="T0" fmla="*/ 0 w 142"/>
              <a:gd name="T1" fmla="*/ 61 h 61"/>
              <a:gd name="T2" fmla="*/ 0 w 142"/>
              <a:gd name="T3" fmla="*/ 0 h 61"/>
              <a:gd name="T4" fmla="*/ 142 w 142"/>
              <a:gd name="T5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2" h="61">
                <a:moveTo>
                  <a:pt x="0" y="61"/>
                </a:moveTo>
                <a:lnTo>
                  <a:pt x="0" y="0"/>
                </a:lnTo>
                <a:lnTo>
                  <a:pt x="142" y="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640" name="Rectangle 615"/>
          <p:cNvSpPr>
            <a:spLocks noChangeArrowheads="1"/>
          </p:cNvSpPr>
          <p:nvPr/>
        </p:nvSpPr>
        <p:spPr bwMode="auto">
          <a:xfrm>
            <a:off x="5766397" y="8556448"/>
            <a:ext cx="448841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2004 EU155226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 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641" name="Freeform 616"/>
          <p:cNvSpPr>
            <a:spLocks/>
          </p:cNvSpPr>
          <p:nvPr/>
        </p:nvSpPr>
        <p:spPr bwMode="auto">
          <a:xfrm>
            <a:off x="2844505" y="8584538"/>
            <a:ext cx="2914931" cy="19257"/>
          </a:xfrm>
          <a:custGeom>
            <a:avLst/>
            <a:gdLst>
              <a:gd name="T0" fmla="*/ 0 w 1256"/>
              <a:gd name="T1" fmla="*/ 12 h 12"/>
              <a:gd name="T2" fmla="*/ 0 w 1256"/>
              <a:gd name="T3" fmla="*/ 0 h 12"/>
              <a:gd name="T4" fmla="*/ 1256 w 1256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56" h="12">
                <a:moveTo>
                  <a:pt x="0" y="12"/>
                </a:moveTo>
                <a:lnTo>
                  <a:pt x="0" y="0"/>
                </a:lnTo>
                <a:lnTo>
                  <a:pt x="1256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642" name="Rectangle 617"/>
          <p:cNvSpPr>
            <a:spLocks noChangeArrowheads="1"/>
          </p:cNvSpPr>
          <p:nvPr/>
        </p:nvSpPr>
        <p:spPr bwMode="auto">
          <a:xfrm>
            <a:off x="5641074" y="8596566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2002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EU155223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643" name="Freeform 618"/>
          <p:cNvSpPr>
            <a:spLocks/>
          </p:cNvSpPr>
          <p:nvPr/>
        </p:nvSpPr>
        <p:spPr bwMode="auto">
          <a:xfrm>
            <a:off x="2844505" y="8605399"/>
            <a:ext cx="2789607" cy="19257"/>
          </a:xfrm>
          <a:custGeom>
            <a:avLst/>
            <a:gdLst>
              <a:gd name="T0" fmla="*/ 0 w 1202"/>
              <a:gd name="T1" fmla="*/ 0 h 12"/>
              <a:gd name="T2" fmla="*/ 0 w 1202"/>
              <a:gd name="T3" fmla="*/ 12 h 12"/>
              <a:gd name="T4" fmla="*/ 1202 w 1202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02" h="12">
                <a:moveTo>
                  <a:pt x="0" y="0"/>
                </a:moveTo>
                <a:lnTo>
                  <a:pt x="0" y="12"/>
                </a:lnTo>
                <a:lnTo>
                  <a:pt x="1202" y="1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644" name="Freeform 619"/>
          <p:cNvSpPr>
            <a:spLocks/>
          </p:cNvSpPr>
          <p:nvPr/>
        </p:nvSpPr>
        <p:spPr bwMode="auto">
          <a:xfrm>
            <a:off x="2122734" y="8603795"/>
            <a:ext cx="721771" cy="56164"/>
          </a:xfrm>
          <a:custGeom>
            <a:avLst/>
            <a:gdLst>
              <a:gd name="T0" fmla="*/ 0 w 311"/>
              <a:gd name="T1" fmla="*/ 35 h 35"/>
              <a:gd name="T2" fmla="*/ 0 w 311"/>
              <a:gd name="T3" fmla="*/ 0 h 35"/>
              <a:gd name="T4" fmla="*/ 311 w 311"/>
              <a:gd name="T5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1" h="35">
                <a:moveTo>
                  <a:pt x="0" y="35"/>
                </a:moveTo>
                <a:lnTo>
                  <a:pt x="0" y="0"/>
                </a:lnTo>
                <a:lnTo>
                  <a:pt x="311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645" name="Rectangle 620"/>
          <p:cNvSpPr>
            <a:spLocks noChangeArrowheads="1"/>
          </p:cNvSpPr>
          <p:nvPr/>
        </p:nvSpPr>
        <p:spPr bwMode="auto">
          <a:xfrm>
            <a:off x="5696773" y="8636683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2003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EU155224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646" name="Freeform 621"/>
          <p:cNvSpPr>
            <a:spLocks/>
          </p:cNvSpPr>
          <p:nvPr/>
        </p:nvSpPr>
        <p:spPr bwMode="auto">
          <a:xfrm>
            <a:off x="3018565" y="8664774"/>
            <a:ext cx="2671247" cy="20861"/>
          </a:xfrm>
          <a:custGeom>
            <a:avLst/>
            <a:gdLst>
              <a:gd name="T0" fmla="*/ 0 w 1151"/>
              <a:gd name="T1" fmla="*/ 13 h 13"/>
              <a:gd name="T2" fmla="*/ 0 w 1151"/>
              <a:gd name="T3" fmla="*/ 0 h 13"/>
              <a:gd name="T4" fmla="*/ 1151 w 1151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51" h="13">
                <a:moveTo>
                  <a:pt x="0" y="13"/>
                </a:moveTo>
                <a:lnTo>
                  <a:pt x="0" y="0"/>
                </a:lnTo>
                <a:lnTo>
                  <a:pt x="1151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647" name="Rectangle 622"/>
          <p:cNvSpPr>
            <a:spLocks noChangeArrowheads="1"/>
          </p:cNvSpPr>
          <p:nvPr/>
        </p:nvSpPr>
        <p:spPr bwMode="auto">
          <a:xfrm>
            <a:off x="5887079" y="8678405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2006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EU155255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648" name="Freeform 623"/>
          <p:cNvSpPr>
            <a:spLocks/>
          </p:cNvSpPr>
          <p:nvPr/>
        </p:nvSpPr>
        <p:spPr bwMode="auto">
          <a:xfrm>
            <a:off x="3018565" y="8687240"/>
            <a:ext cx="2861553" cy="19257"/>
          </a:xfrm>
          <a:custGeom>
            <a:avLst/>
            <a:gdLst>
              <a:gd name="T0" fmla="*/ 0 w 1233"/>
              <a:gd name="T1" fmla="*/ 0 h 12"/>
              <a:gd name="T2" fmla="*/ 0 w 1233"/>
              <a:gd name="T3" fmla="*/ 12 h 12"/>
              <a:gd name="T4" fmla="*/ 1233 w 1233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33" h="12">
                <a:moveTo>
                  <a:pt x="0" y="0"/>
                </a:moveTo>
                <a:lnTo>
                  <a:pt x="0" y="12"/>
                </a:lnTo>
                <a:lnTo>
                  <a:pt x="1233" y="12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649" name="Freeform 624"/>
          <p:cNvSpPr>
            <a:spLocks/>
          </p:cNvSpPr>
          <p:nvPr/>
        </p:nvSpPr>
        <p:spPr bwMode="auto">
          <a:xfrm>
            <a:off x="2408194" y="8685635"/>
            <a:ext cx="610372" cy="30489"/>
          </a:xfrm>
          <a:custGeom>
            <a:avLst/>
            <a:gdLst>
              <a:gd name="T0" fmla="*/ 0 w 263"/>
              <a:gd name="T1" fmla="*/ 19 h 19"/>
              <a:gd name="T2" fmla="*/ 0 w 263"/>
              <a:gd name="T3" fmla="*/ 0 h 19"/>
              <a:gd name="T4" fmla="*/ 263 w 263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3" h="19">
                <a:moveTo>
                  <a:pt x="0" y="19"/>
                </a:moveTo>
                <a:lnTo>
                  <a:pt x="0" y="0"/>
                </a:lnTo>
                <a:lnTo>
                  <a:pt x="263" y="0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650" name="Rectangle 625"/>
          <p:cNvSpPr>
            <a:spLocks noChangeArrowheads="1"/>
          </p:cNvSpPr>
          <p:nvPr/>
        </p:nvSpPr>
        <p:spPr bwMode="auto">
          <a:xfrm>
            <a:off x="5636432" y="8718524"/>
            <a:ext cx="437620" cy="6155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lang="en-US" sz="400" dirty="0" smtClean="0">
                <a:solidFill>
                  <a:srgbClr val="000000"/>
                </a:solidFill>
                <a:cs typeface="Arial" pitchFamily="34" charset="0"/>
              </a:rPr>
              <a:t>2002</a:t>
            </a:r>
            <a:r>
              <a:rPr lang="en-US" sz="400" dirty="0" smtClean="0">
                <a:cs typeface="Arial" pitchFamily="34" charset="0"/>
              </a:rPr>
              <a:t> </a:t>
            </a:r>
            <a:r>
              <a:rPr lang="en-US" sz="400" dirty="0">
                <a:solidFill>
                  <a:srgbClr val="000000"/>
                </a:solidFill>
                <a:cs typeface="Arial" pitchFamily="34" charset="0"/>
              </a:rPr>
              <a:t>EU256001 </a:t>
            </a:r>
            <a:r>
              <a:rPr kumimoji="0" lang="en-US" sz="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USA</a:t>
            </a: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651" name="Freeform 626"/>
          <p:cNvSpPr>
            <a:spLocks/>
          </p:cNvSpPr>
          <p:nvPr/>
        </p:nvSpPr>
        <p:spPr bwMode="auto">
          <a:xfrm>
            <a:off x="2408194" y="8717729"/>
            <a:ext cx="3221277" cy="28885"/>
          </a:xfrm>
          <a:custGeom>
            <a:avLst/>
            <a:gdLst>
              <a:gd name="T0" fmla="*/ 0 w 1388"/>
              <a:gd name="T1" fmla="*/ 0 h 18"/>
              <a:gd name="T2" fmla="*/ 0 w 1388"/>
              <a:gd name="T3" fmla="*/ 18 h 18"/>
              <a:gd name="T4" fmla="*/ 1388 w 1388"/>
              <a:gd name="T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88" h="18">
                <a:moveTo>
                  <a:pt x="0" y="0"/>
                </a:moveTo>
                <a:lnTo>
                  <a:pt x="0" y="18"/>
                </a:lnTo>
                <a:lnTo>
                  <a:pt x="1388" y="18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652" name="Freeform 627"/>
          <p:cNvSpPr>
            <a:spLocks/>
          </p:cNvSpPr>
          <p:nvPr/>
        </p:nvSpPr>
        <p:spPr bwMode="auto">
          <a:xfrm>
            <a:off x="2122734" y="8661565"/>
            <a:ext cx="285460" cy="54560"/>
          </a:xfrm>
          <a:custGeom>
            <a:avLst/>
            <a:gdLst>
              <a:gd name="T0" fmla="*/ 0 w 123"/>
              <a:gd name="T1" fmla="*/ 0 h 34"/>
              <a:gd name="T2" fmla="*/ 0 w 123"/>
              <a:gd name="T3" fmla="*/ 34 h 34"/>
              <a:gd name="T4" fmla="*/ 123 w 123"/>
              <a:gd name="T5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3" h="34">
                <a:moveTo>
                  <a:pt x="0" y="0"/>
                </a:moveTo>
                <a:lnTo>
                  <a:pt x="0" y="34"/>
                </a:lnTo>
                <a:lnTo>
                  <a:pt x="123" y="34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656" name="Freeform 628"/>
          <p:cNvSpPr>
            <a:spLocks/>
          </p:cNvSpPr>
          <p:nvPr/>
        </p:nvSpPr>
        <p:spPr bwMode="auto">
          <a:xfrm>
            <a:off x="1670178" y="8562073"/>
            <a:ext cx="452558" cy="97887"/>
          </a:xfrm>
          <a:custGeom>
            <a:avLst/>
            <a:gdLst>
              <a:gd name="T0" fmla="*/ 0 w 195"/>
              <a:gd name="T1" fmla="*/ 0 h 61"/>
              <a:gd name="T2" fmla="*/ 0 w 195"/>
              <a:gd name="T3" fmla="*/ 61 h 61"/>
              <a:gd name="T4" fmla="*/ 195 w 195"/>
              <a:gd name="T5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5" h="61">
                <a:moveTo>
                  <a:pt x="0" y="0"/>
                </a:moveTo>
                <a:lnTo>
                  <a:pt x="0" y="61"/>
                </a:lnTo>
                <a:lnTo>
                  <a:pt x="195" y="61"/>
                </a:lnTo>
              </a:path>
            </a:pathLst>
          </a:custGeom>
          <a:noFill/>
          <a:ln w="25400" cap="sq">
            <a:solidFill>
              <a:srgbClr val="66FF33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657" name="Freeform 629"/>
          <p:cNvSpPr>
            <a:spLocks/>
          </p:cNvSpPr>
          <p:nvPr/>
        </p:nvSpPr>
        <p:spPr bwMode="auto">
          <a:xfrm>
            <a:off x="1658573" y="8411230"/>
            <a:ext cx="11605" cy="149237"/>
          </a:xfrm>
          <a:custGeom>
            <a:avLst/>
            <a:gdLst>
              <a:gd name="T0" fmla="*/ 0 w 5"/>
              <a:gd name="T1" fmla="*/ 0 h 93"/>
              <a:gd name="T2" fmla="*/ 0 w 5"/>
              <a:gd name="T3" fmla="*/ 93 h 93"/>
              <a:gd name="T4" fmla="*/ 5 w 5"/>
              <a:gd name="T5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93">
                <a:moveTo>
                  <a:pt x="0" y="0"/>
                </a:moveTo>
                <a:lnTo>
                  <a:pt x="0" y="93"/>
                </a:lnTo>
                <a:lnTo>
                  <a:pt x="5" y="93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658" name="Freeform 630"/>
          <p:cNvSpPr>
            <a:spLocks/>
          </p:cNvSpPr>
          <p:nvPr/>
        </p:nvSpPr>
        <p:spPr bwMode="auto">
          <a:xfrm>
            <a:off x="1484514" y="8186571"/>
            <a:ext cx="174061" cy="223054"/>
          </a:xfrm>
          <a:custGeom>
            <a:avLst/>
            <a:gdLst>
              <a:gd name="T0" fmla="*/ 0 w 75"/>
              <a:gd name="T1" fmla="*/ 0 h 139"/>
              <a:gd name="T2" fmla="*/ 0 w 75"/>
              <a:gd name="T3" fmla="*/ 139 h 139"/>
              <a:gd name="T4" fmla="*/ 75 w 75"/>
              <a:gd name="T5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5" h="139">
                <a:moveTo>
                  <a:pt x="0" y="0"/>
                </a:moveTo>
                <a:lnTo>
                  <a:pt x="0" y="139"/>
                </a:lnTo>
                <a:lnTo>
                  <a:pt x="75" y="139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659" name="Freeform 631"/>
          <p:cNvSpPr>
            <a:spLocks/>
          </p:cNvSpPr>
          <p:nvPr/>
        </p:nvSpPr>
        <p:spPr bwMode="auto">
          <a:xfrm>
            <a:off x="1271000" y="7546291"/>
            <a:ext cx="213514" cy="640278"/>
          </a:xfrm>
          <a:custGeom>
            <a:avLst/>
            <a:gdLst>
              <a:gd name="T0" fmla="*/ 0 w 92"/>
              <a:gd name="T1" fmla="*/ 0 h 399"/>
              <a:gd name="T2" fmla="*/ 0 w 92"/>
              <a:gd name="T3" fmla="*/ 399 h 399"/>
              <a:gd name="T4" fmla="*/ 92 w 92"/>
              <a:gd name="T5" fmla="*/ 399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2" h="399">
                <a:moveTo>
                  <a:pt x="0" y="0"/>
                </a:moveTo>
                <a:lnTo>
                  <a:pt x="0" y="399"/>
                </a:lnTo>
                <a:lnTo>
                  <a:pt x="92" y="399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660" name="Freeform 632"/>
          <p:cNvSpPr>
            <a:spLocks/>
          </p:cNvSpPr>
          <p:nvPr/>
        </p:nvSpPr>
        <p:spPr bwMode="auto">
          <a:xfrm>
            <a:off x="992503" y="5845299"/>
            <a:ext cx="278497" cy="1700992"/>
          </a:xfrm>
          <a:custGeom>
            <a:avLst/>
            <a:gdLst>
              <a:gd name="T0" fmla="*/ 0 w 120"/>
              <a:gd name="T1" fmla="*/ 0 h 1060"/>
              <a:gd name="T2" fmla="*/ 0 w 120"/>
              <a:gd name="T3" fmla="*/ 1060 h 1060"/>
              <a:gd name="T4" fmla="*/ 120 w 120"/>
              <a:gd name="T5" fmla="*/ 1060 h 1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0" h="1060">
                <a:moveTo>
                  <a:pt x="0" y="0"/>
                </a:moveTo>
                <a:lnTo>
                  <a:pt x="0" y="1060"/>
                </a:lnTo>
                <a:lnTo>
                  <a:pt x="120" y="1060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sp>
        <p:nvSpPr>
          <p:cNvPr id="661" name="Freeform 633"/>
          <p:cNvSpPr>
            <a:spLocks/>
          </p:cNvSpPr>
          <p:nvPr/>
        </p:nvSpPr>
        <p:spPr bwMode="auto">
          <a:xfrm>
            <a:off x="618853" y="3706223"/>
            <a:ext cx="373650" cy="2137473"/>
          </a:xfrm>
          <a:custGeom>
            <a:avLst/>
            <a:gdLst>
              <a:gd name="T0" fmla="*/ 0 w 161"/>
              <a:gd name="T1" fmla="*/ 0 h 1332"/>
              <a:gd name="T2" fmla="*/ 0 w 161"/>
              <a:gd name="T3" fmla="*/ 1332 h 1332"/>
              <a:gd name="T4" fmla="*/ 161 w 161"/>
              <a:gd name="T5" fmla="*/ 1332 h 1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1" h="1332">
                <a:moveTo>
                  <a:pt x="0" y="0"/>
                </a:moveTo>
                <a:lnTo>
                  <a:pt x="0" y="1332"/>
                </a:lnTo>
                <a:lnTo>
                  <a:pt x="161" y="1332"/>
                </a:lnTo>
              </a:path>
            </a:pathLst>
          </a:custGeom>
          <a:noFill/>
          <a:ln w="25400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400"/>
          </a:p>
        </p:txBody>
      </p:sp>
      <p:grpSp>
        <p:nvGrpSpPr>
          <p:cNvPr id="2" name="Group 1"/>
          <p:cNvGrpSpPr/>
          <p:nvPr/>
        </p:nvGrpSpPr>
        <p:grpSpPr>
          <a:xfrm>
            <a:off x="421246" y="549239"/>
            <a:ext cx="645554" cy="669961"/>
            <a:chOff x="228600" y="253078"/>
            <a:chExt cx="645554" cy="669961"/>
          </a:xfrm>
        </p:grpSpPr>
        <p:sp>
          <p:nvSpPr>
            <p:cNvPr id="663" name="TextBox 600"/>
            <p:cNvSpPr txBox="1">
              <a:spLocks noChangeArrowheads="1"/>
            </p:cNvSpPr>
            <p:nvPr/>
          </p:nvSpPr>
          <p:spPr bwMode="auto">
            <a:xfrm>
              <a:off x="336688" y="406949"/>
              <a:ext cx="356188" cy="2114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800" dirty="0" smtClean="0">
                  <a:latin typeface="Calibri" pitchFamily="34" charset="0"/>
                </a:rPr>
                <a:t>USA</a:t>
              </a:r>
              <a:endParaRPr lang="en-US" sz="800" dirty="0">
                <a:latin typeface="Calibri" pitchFamily="34" charset="0"/>
              </a:endParaRPr>
            </a:p>
          </p:txBody>
        </p:sp>
        <p:sp>
          <p:nvSpPr>
            <p:cNvPr id="664" name="TextBox 602"/>
            <p:cNvSpPr txBox="1">
              <a:spLocks noChangeArrowheads="1"/>
            </p:cNvSpPr>
            <p:nvPr/>
          </p:nvSpPr>
          <p:spPr bwMode="auto">
            <a:xfrm>
              <a:off x="310953" y="550171"/>
              <a:ext cx="506870" cy="2114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800" dirty="0">
                  <a:latin typeface="Calibri" pitchFamily="34" charset="0"/>
                </a:rPr>
                <a:t> </a:t>
              </a:r>
              <a:r>
                <a:rPr lang="en-US" sz="800" dirty="0" smtClean="0">
                  <a:latin typeface="Calibri" pitchFamily="34" charset="0"/>
                </a:rPr>
                <a:t>Europe</a:t>
              </a:r>
              <a:endParaRPr lang="en-US" sz="800" dirty="0">
                <a:latin typeface="Calibri" pitchFamily="34" charset="0"/>
              </a:endParaRPr>
            </a:p>
          </p:txBody>
        </p:sp>
        <p:sp>
          <p:nvSpPr>
            <p:cNvPr id="665" name="TextBox 608"/>
            <p:cNvSpPr txBox="1">
              <a:spLocks noChangeArrowheads="1"/>
            </p:cNvSpPr>
            <p:nvPr/>
          </p:nvSpPr>
          <p:spPr bwMode="auto">
            <a:xfrm>
              <a:off x="314385" y="253078"/>
              <a:ext cx="559769" cy="21143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800" dirty="0">
                  <a:latin typeface="Calibri" pitchFamily="34" charset="0"/>
                </a:rPr>
                <a:t> </a:t>
              </a:r>
              <a:r>
                <a:rPr lang="en-US" sz="800" dirty="0" smtClean="0">
                  <a:latin typeface="Calibri" pitchFamily="34" charset="0"/>
                </a:rPr>
                <a:t>Vietnam</a:t>
              </a:r>
              <a:endParaRPr lang="en-US" sz="800" dirty="0">
                <a:latin typeface="Calibri" pitchFamily="34" charset="0"/>
              </a:endParaRPr>
            </a:p>
          </p:txBody>
        </p:sp>
        <p:cxnSp>
          <p:nvCxnSpPr>
            <p:cNvPr id="666" name="Straight Connector 665"/>
            <p:cNvCxnSpPr/>
            <p:nvPr/>
          </p:nvCxnSpPr>
          <p:spPr bwMode="auto">
            <a:xfrm>
              <a:off x="228600" y="360815"/>
              <a:ext cx="82550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7" name="Straight Connector 666"/>
            <p:cNvCxnSpPr/>
            <p:nvPr/>
          </p:nvCxnSpPr>
          <p:spPr bwMode="auto">
            <a:xfrm>
              <a:off x="228600" y="514101"/>
              <a:ext cx="82550" cy="0"/>
            </a:xfrm>
            <a:prstGeom prst="line">
              <a:avLst/>
            </a:prstGeom>
            <a:ln w="25400">
              <a:solidFill>
                <a:srgbClr val="66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8" name="Straight Connector 667"/>
            <p:cNvCxnSpPr/>
            <p:nvPr/>
          </p:nvCxnSpPr>
          <p:spPr bwMode="auto">
            <a:xfrm>
              <a:off x="228600" y="659273"/>
              <a:ext cx="82550" cy="0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9" name="Straight Connector 668"/>
            <p:cNvCxnSpPr/>
            <p:nvPr/>
          </p:nvCxnSpPr>
          <p:spPr bwMode="auto">
            <a:xfrm>
              <a:off x="228600" y="815813"/>
              <a:ext cx="82550" cy="0"/>
            </a:xfrm>
            <a:prstGeom prst="line">
              <a:avLst/>
            </a:prstGeom>
            <a:ln w="254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0" name="TextBox 602"/>
            <p:cNvSpPr txBox="1">
              <a:spLocks noChangeArrowheads="1"/>
            </p:cNvSpPr>
            <p:nvPr/>
          </p:nvSpPr>
          <p:spPr bwMode="auto">
            <a:xfrm>
              <a:off x="311234" y="707595"/>
              <a:ext cx="444352" cy="21544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800" dirty="0">
                  <a:latin typeface="Calibri" pitchFamily="34" charset="0"/>
                </a:rPr>
                <a:t> </a:t>
              </a:r>
              <a:r>
                <a:rPr lang="en-US" sz="800" dirty="0" smtClean="0">
                  <a:latin typeface="Calibri" pitchFamily="34" charset="0"/>
                </a:rPr>
                <a:t>China</a:t>
              </a:r>
              <a:endParaRPr lang="en-US" sz="800" dirty="0">
                <a:latin typeface="Calibri" pitchFamily="34" charset="0"/>
              </a:endParaRPr>
            </a:p>
          </p:txBody>
        </p:sp>
      </p:grpSp>
      <p:sp>
        <p:nvSpPr>
          <p:cNvPr id="671" name="TextBox 670"/>
          <p:cNvSpPr txBox="1"/>
          <p:nvPr/>
        </p:nvSpPr>
        <p:spPr>
          <a:xfrm>
            <a:off x="1890482" y="4675800"/>
            <a:ext cx="31931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 smtClean="0"/>
              <a:t>0.94</a:t>
            </a:r>
            <a:endParaRPr lang="en-US" sz="600" i="1" dirty="0"/>
          </a:p>
        </p:txBody>
      </p:sp>
      <p:sp>
        <p:nvSpPr>
          <p:cNvPr id="672" name="TextBox 671"/>
          <p:cNvSpPr txBox="1"/>
          <p:nvPr/>
        </p:nvSpPr>
        <p:spPr>
          <a:xfrm>
            <a:off x="1884111" y="5076650"/>
            <a:ext cx="28084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 smtClean="0"/>
              <a:t>1.0</a:t>
            </a:r>
            <a:endParaRPr lang="en-US" sz="600" i="1" dirty="0"/>
          </a:p>
        </p:txBody>
      </p:sp>
      <p:sp>
        <p:nvSpPr>
          <p:cNvPr id="673" name="TextBox 672"/>
          <p:cNvSpPr txBox="1"/>
          <p:nvPr/>
        </p:nvSpPr>
        <p:spPr>
          <a:xfrm>
            <a:off x="1880801" y="5542184"/>
            <a:ext cx="28084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 smtClean="0"/>
              <a:t>1.0</a:t>
            </a:r>
            <a:endParaRPr lang="en-US" sz="600" i="1" dirty="0"/>
          </a:p>
        </p:txBody>
      </p:sp>
      <p:sp>
        <p:nvSpPr>
          <p:cNvPr id="736" name="TextBox 735"/>
          <p:cNvSpPr txBox="1"/>
          <p:nvPr/>
        </p:nvSpPr>
        <p:spPr>
          <a:xfrm>
            <a:off x="1638295" y="6429662"/>
            <a:ext cx="28084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 smtClean="0"/>
              <a:t>0.6</a:t>
            </a:r>
            <a:endParaRPr lang="en-US" sz="600" i="1" dirty="0"/>
          </a:p>
        </p:txBody>
      </p:sp>
      <p:sp>
        <p:nvSpPr>
          <p:cNvPr id="737" name="TextBox 736"/>
          <p:cNvSpPr txBox="1"/>
          <p:nvPr/>
        </p:nvSpPr>
        <p:spPr>
          <a:xfrm>
            <a:off x="2263544" y="3193254"/>
            <a:ext cx="28084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 smtClean="0"/>
              <a:t>1.0</a:t>
            </a:r>
            <a:endParaRPr lang="en-US" sz="600" i="1" dirty="0"/>
          </a:p>
        </p:txBody>
      </p:sp>
      <p:sp>
        <p:nvSpPr>
          <p:cNvPr id="738" name="TextBox 737"/>
          <p:cNvSpPr txBox="1"/>
          <p:nvPr/>
        </p:nvSpPr>
        <p:spPr>
          <a:xfrm>
            <a:off x="1981200" y="5382531"/>
            <a:ext cx="28084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 smtClean="0"/>
              <a:t>1.0</a:t>
            </a:r>
            <a:endParaRPr lang="en-US" sz="600" i="1" dirty="0"/>
          </a:p>
        </p:txBody>
      </p:sp>
      <p:sp>
        <p:nvSpPr>
          <p:cNvPr id="739" name="TextBox 738"/>
          <p:cNvSpPr txBox="1"/>
          <p:nvPr/>
        </p:nvSpPr>
        <p:spPr>
          <a:xfrm>
            <a:off x="2073205" y="3367872"/>
            <a:ext cx="528991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600" dirty="0" smtClean="0"/>
              <a:t>1948[1936,1958]</a:t>
            </a:r>
            <a:endParaRPr lang="en-US" sz="600" dirty="0"/>
          </a:p>
        </p:txBody>
      </p:sp>
      <p:sp>
        <p:nvSpPr>
          <p:cNvPr id="740" name="TextBox 739"/>
          <p:cNvSpPr txBox="1"/>
          <p:nvPr/>
        </p:nvSpPr>
        <p:spPr>
          <a:xfrm>
            <a:off x="1929505" y="4891872"/>
            <a:ext cx="528991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600" dirty="0" smtClean="0"/>
              <a:t>1937[1918,1953]</a:t>
            </a:r>
            <a:endParaRPr lang="en-US" sz="600" dirty="0"/>
          </a:p>
        </p:txBody>
      </p:sp>
      <p:sp>
        <p:nvSpPr>
          <p:cNvPr id="743" name="TextBox 742"/>
          <p:cNvSpPr txBox="1"/>
          <p:nvPr/>
        </p:nvSpPr>
        <p:spPr>
          <a:xfrm>
            <a:off x="1721841" y="6887289"/>
            <a:ext cx="528991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600" dirty="0" smtClean="0"/>
              <a:t>1930[1928,1953]</a:t>
            </a:r>
            <a:endParaRPr lang="en-US" sz="600" dirty="0"/>
          </a:p>
        </p:txBody>
      </p:sp>
      <p:sp>
        <p:nvSpPr>
          <p:cNvPr id="742" name="Oval 741"/>
          <p:cNvSpPr/>
          <p:nvPr/>
        </p:nvSpPr>
        <p:spPr bwMode="auto">
          <a:xfrm>
            <a:off x="1842736" y="6558224"/>
            <a:ext cx="73152" cy="73152"/>
          </a:xfrm>
          <a:prstGeom prst="ellipse">
            <a:avLst/>
          </a:prstGeom>
          <a:solidFill>
            <a:srgbClr val="00B0F0"/>
          </a:solidFill>
          <a:ln w="6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40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748023" y="6650881"/>
            <a:ext cx="108228" cy="2372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5" name="Oval 744"/>
          <p:cNvSpPr/>
          <p:nvPr/>
        </p:nvSpPr>
        <p:spPr bwMode="auto">
          <a:xfrm>
            <a:off x="2156744" y="4790552"/>
            <a:ext cx="73152" cy="73152"/>
          </a:xfrm>
          <a:prstGeom prst="ellipse">
            <a:avLst/>
          </a:prstGeom>
          <a:solidFill>
            <a:srgbClr val="00B0F0"/>
          </a:solidFill>
          <a:ln w="6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400"/>
          </a:p>
        </p:txBody>
      </p:sp>
      <p:sp>
        <p:nvSpPr>
          <p:cNvPr id="746" name="Oval 745"/>
          <p:cNvSpPr/>
          <p:nvPr/>
        </p:nvSpPr>
        <p:spPr bwMode="auto">
          <a:xfrm>
            <a:off x="2591640" y="3306744"/>
            <a:ext cx="73152" cy="73152"/>
          </a:xfrm>
          <a:prstGeom prst="ellipse">
            <a:avLst/>
          </a:prstGeom>
          <a:solidFill>
            <a:srgbClr val="00B0F0"/>
          </a:solidFill>
          <a:ln w="6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400"/>
          </a:p>
        </p:txBody>
      </p:sp>
    </p:spTree>
    <p:extLst>
      <p:ext uri="{BB962C8B-B14F-4D97-AF65-F5344CB8AC3E}">
        <p14:creationId xmlns:p14="http://schemas.microsoft.com/office/powerpoint/2010/main" val="13649593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6" cap="sq">
          <a:solidFill>
            <a:srgbClr val="000000"/>
          </a:solidFill>
          <a:prstDash val="solid"/>
          <a:miter lim="800000"/>
          <a:headEnd/>
          <a:tailEnd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 sz="400"/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2945</TotalTime>
  <Words>805</Words>
  <Application>Microsoft Office PowerPoint</Application>
  <PresentationFormat>On-screen Show (4:3)</PresentationFormat>
  <Paragraphs>233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luling</dc:creator>
  <cp:lastModifiedBy>luling</cp:lastModifiedBy>
  <cp:revision>106</cp:revision>
  <dcterms:created xsi:type="dcterms:W3CDTF">2012-08-09T03:03:36Z</dcterms:created>
  <dcterms:modified xsi:type="dcterms:W3CDTF">2013-01-12T06:24:54Z</dcterms:modified>
</cp:coreProperties>
</file>