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85" autoAdjust="0"/>
    <p:restoredTop sz="94660"/>
  </p:normalViewPr>
  <p:slideViewPr>
    <p:cSldViewPr snapToGrid="0">
      <p:cViewPr>
        <p:scale>
          <a:sx n="77" d="100"/>
          <a:sy n="77" d="100"/>
        </p:scale>
        <p:origin x="165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7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39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2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0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9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00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9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8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1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2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oup 252"/>
          <p:cNvGrpSpPr/>
          <p:nvPr/>
        </p:nvGrpSpPr>
        <p:grpSpPr>
          <a:xfrm>
            <a:off x="970922" y="385763"/>
            <a:ext cx="7534528" cy="6255035"/>
            <a:chOff x="713678" y="385763"/>
            <a:chExt cx="7791772" cy="6255035"/>
          </a:xfrm>
        </p:grpSpPr>
        <p:sp>
          <p:nvSpPr>
            <p:cNvPr id="52" name="Line 5"/>
            <p:cNvSpPr>
              <a:spLocks noChangeShapeType="1"/>
            </p:cNvSpPr>
            <p:nvPr/>
          </p:nvSpPr>
          <p:spPr bwMode="auto">
            <a:xfrm flipH="1">
              <a:off x="713678" y="6305105"/>
              <a:ext cx="6925720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53" name="Line 6"/>
            <p:cNvSpPr>
              <a:spLocks noChangeShapeType="1"/>
            </p:cNvSpPr>
            <p:nvPr/>
          </p:nvSpPr>
          <p:spPr bwMode="auto">
            <a:xfrm>
              <a:off x="7639398" y="6305105"/>
              <a:ext cx="0" cy="5085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54" name="Rectangle 7"/>
            <p:cNvSpPr>
              <a:spLocks noChangeArrowheads="1"/>
            </p:cNvSpPr>
            <p:nvPr/>
          </p:nvSpPr>
          <p:spPr bwMode="auto">
            <a:xfrm>
              <a:off x="7589521" y="6456132"/>
              <a:ext cx="324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2011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5" name="Line 8"/>
            <p:cNvSpPr>
              <a:spLocks noChangeShapeType="1"/>
            </p:cNvSpPr>
            <p:nvPr/>
          </p:nvSpPr>
          <p:spPr bwMode="auto">
            <a:xfrm>
              <a:off x="7375227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56" name="Line 9"/>
            <p:cNvSpPr>
              <a:spLocks noChangeShapeType="1"/>
            </p:cNvSpPr>
            <p:nvPr/>
          </p:nvSpPr>
          <p:spPr bwMode="auto">
            <a:xfrm>
              <a:off x="7111056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57" name="Line 10"/>
            <p:cNvSpPr>
              <a:spLocks noChangeShapeType="1"/>
            </p:cNvSpPr>
            <p:nvPr/>
          </p:nvSpPr>
          <p:spPr bwMode="auto">
            <a:xfrm>
              <a:off x="6846885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58" name="Line 11"/>
            <p:cNvSpPr>
              <a:spLocks noChangeShapeType="1"/>
            </p:cNvSpPr>
            <p:nvPr/>
          </p:nvSpPr>
          <p:spPr bwMode="auto">
            <a:xfrm>
              <a:off x="6582714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59" name="Line 12"/>
            <p:cNvSpPr>
              <a:spLocks noChangeShapeType="1"/>
            </p:cNvSpPr>
            <p:nvPr/>
          </p:nvSpPr>
          <p:spPr bwMode="auto">
            <a:xfrm>
              <a:off x="6316696" y="6305105"/>
              <a:ext cx="0" cy="5085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0" name="Rectangle 13"/>
            <p:cNvSpPr>
              <a:spLocks noChangeArrowheads="1"/>
            </p:cNvSpPr>
            <p:nvPr/>
          </p:nvSpPr>
          <p:spPr bwMode="auto">
            <a:xfrm>
              <a:off x="6246496" y="6456132"/>
              <a:ext cx="324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1986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1" name="Line 14"/>
            <p:cNvSpPr>
              <a:spLocks noChangeShapeType="1"/>
            </p:cNvSpPr>
            <p:nvPr/>
          </p:nvSpPr>
          <p:spPr bwMode="auto">
            <a:xfrm>
              <a:off x="6052523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2" name="Line 15"/>
            <p:cNvSpPr>
              <a:spLocks noChangeShapeType="1"/>
            </p:cNvSpPr>
            <p:nvPr/>
          </p:nvSpPr>
          <p:spPr bwMode="auto">
            <a:xfrm>
              <a:off x="5788352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3" name="Line 16"/>
            <p:cNvSpPr>
              <a:spLocks noChangeShapeType="1"/>
            </p:cNvSpPr>
            <p:nvPr/>
          </p:nvSpPr>
          <p:spPr bwMode="auto">
            <a:xfrm>
              <a:off x="5524181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4" name="Line 17"/>
            <p:cNvSpPr>
              <a:spLocks noChangeShapeType="1"/>
            </p:cNvSpPr>
            <p:nvPr/>
          </p:nvSpPr>
          <p:spPr bwMode="auto">
            <a:xfrm>
              <a:off x="5260010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5" name="Line 18"/>
            <p:cNvSpPr>
              <a:spLocks noChangeShapeType="1"/>
            </p:cNvSpPr>
            <p:nvPr/>
          </p:nvSpPr>
          <p:spPr bwMode="auto">
            <a:xfrm>
              <a:off x="4995839" y="6305105"/>
              <a:ext cx="0" cy="5085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6" name="Rectangle 19"/>
            <p:cNvSpPr>
              <a:spLocks noChangeArrowheads="1"/>
            </p:cNvSpPr>
            <p:nvPr/>
          </p:nvSpPr>
          <p:spPr bwMode="auto">
            <a:xfrm>
              <a:off x="4923792" y="6456132"/>
              <a:ext cx="324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1967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7" name="Line 20"/>
            <p:cNvSpPr>
              <a:spLocks noChangeShapeType="1"/>
            </p:cNvSpPr>
            <p:nvPr/>
          </p:nvSpPr>
          <p:spPr bwMode="auto">
            <a:xfrm>
              <a:off x="4731667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8" name="Line 21"/>
            <p:cNvSpPr>
              <a:spLocks noChangeShapeType="1"/>
            </p:cNvSpPr>
            <p:nvPr/>
          </p:nvSpPr>
          <p:spPr bwMode="auto">
            <a:xfrm>
              <a:off x="4465649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69" name="Line 22"/>
            <p:cNvSpPr>
              <a:spLocks noChangeShapeType="1"/>
            </p:cNvSpPr>
            <p:nvPr/>
          </p:nvSpPr>
          <p:spPr bwMode="auto">
            <a:xfrm>
              <a:off x="4201477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0" name="Line 23"/>
            <p:cNvSpPr>
              <a:spLocks noChangeShapeType="1"/>
            </p:cNvSpPr>
            <p:nvPr/>
          </p:nvSpPr>
          <p:spPr bwMode="auto">
            <a:xfrm>
              <a:off x="3937306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1" name="Line 24"/>
            <p:cNvSpPr>
              <a:spLocks noChangeShapeType="1"/>
            </p:cNvSpPr>
            <p:nvPr/>
          </p:nvSpPr>
          <p:spPr bwMode="auto">
            <a:xfrm>
              <a:off x="3673135" y="6305105"/>
              <a:ext cx="0" cy="5085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2" name="Rectangle 25"/>
            <p:cNvSpPr>
              <a:spLocks noChangeArrowheads="1"/>
            </p:cNvSpPr>
            <p:nvPr/>
          </p:nvSpPr>
          <p:spPr bwMode="auto">
            <a:xfrm>
              <a:off x="3601088" y="6456132"/>
              <a:ext cx="324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1936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3" name="Line 26"/>
            <p:cNvSpPr>
              <a:spLocks noChangeShapeType="1"/>
            </p:cNvSpPr>
            <p:nvPr/>
          </p:nvSpPr>
          <p:spPr bwMode="auto">
            <a:xfrm>
              <a:off x="3408964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4" name="Line 27"/>
            <p:cNvSpPr>
              <a:spLocks noChangeShapeType="1"/>
            </p:cNvSpPr>
            <p:nvPr/>
          </p:nvSpPr>
          <p:spPr bwMode="auto">
            <a:xfrm>
              <a:off x="3144792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5" name="Line 28"/>
            <p:cNvSpPr>
              <a:spLocks noChangeShapeType="1"/>
            </p:cNvSpPr>
            <p:nvPr/>
          </p:nvSpPr>
          <p:spPr bwMode="auto">
            <a:xfrm>
              <a:off x="2878774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6" name="Line 29"/>
            <p:cNvSpPr>
              <a:spLocks noChangeShapeType="1"/>
            </p:cNvSpPr>
            <p:nvPr/>
          </p:nvSpPr>
          <p:spPr bwMode="auto">
            <a:xfrm>
              <a:off x="2614603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7" name="Line 30"/>
            <p:cNvSpPr>
              <a:spLocks noChangeShapeType="1"/>
            </p:cNvSpPr>
            <p:nvPr/>
          </p:nvSpPr>
          <p:spPr bwMode="auto">
            <a:xfrm>
              <a:off x="2350432" y="6305105"/>
              <a:ext cx="0" cy="5085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78" name="Rectangle 31"/>
            <p:cNvSpPr>
              <a:spLocks noChangeArrowheads="1"/>
            </p:cNvSpPr>
            <p:nvPr/>
          </p:nvSpPr>
          <p:spPr bwMode="auto">
            <a:xfrm>
              <a:off x="2259912" y="6456132"/>
              <a:ext cx="324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1911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9" name="Line 32"/>
            <p:cNvSpPr>
              <a:spLocks noChangeShapeType="1"/>
            </p:cNvSpPr>
            <p:nvPr/>
          </p:nvSpPr>
          <p:spPr bwMode="auto">
            <a:xfrm>
              <a:off x="2086260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0" name="Line 33"/>
            <p:cNvSpPr>
              <a:spLocks noChangeShapeType="1"/>
            </p:cNvSpPr>
            <p:nvPr/>
          </p:nvSpPr>
          <p:spPr bwMode="auto">
            <a:xfrm>
              <a:off x="1822088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1" name="Line 34"/>
            <p:cNvSpPr>
              <a:spLocks noChangeShapeType="1"/>
            </p:cNvSpPr>
            <p:nvPr/>
          </p:nvSpPr>
          <p:spPr bwMode="auto">
            <a:xfrm>
              <a:off x="1557917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2" name="Line 35"/>
            <p:cNvSpPr>
              <a:spLocks noChangeShapeType="1"/>
            </p:cNvSpPr>
            <p:nvPr/>
          </p:nvSpPr>
          <p:spPr bwMode="auto">
            <a:xfrm>
              <a:off x="1293746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3" name="Line 36"/>
            <p:cNvSpPr>
              <a:spLocks noChangeShapeType="1"/>
            </p:cNvSpPr>
            <p:nvPr/>
          </p:nvSpPr>
          <p:spPr bwMode="auto">
            <a:xfrm>
              <a:off x="1027728" y="6305105"/>
              <a:ext cx="0" cy="5085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4" name="Rectangle 37"/>
            <p:cNvSpPr>
              <a:spLocks noChangeArrowheads="1"/>
            </p:cNvSpPr>
            <p:nvPr/>
          </p:nvSpPr>
          <p:spPr bwMode="auto">
            <a:xfrm>
              <a:off x="937208" y="6456132"/>
              <a:ext cx="324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1886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5" name="Line 38"/>
            <p:cNvSpPr>
              <a:spLocks noChangeShapeType="1"/>
            </p:cNvSpPr>
            <p:nvPr/>
          </p:nvSpPr>
          <p:spPr bwMode="auto">
            <a:xfrm>
              <a:off x="763557" y="6305105"/>
              <a:ext cx="0" cy="2157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6" name="Line 39"/>
            <p:cNvSpPr>
              <a:spLocks noChangeShapeType="1"/>
            </p:cNvSpPr>
            <p:nvPr/>
          </p:nvSpPr>
          <p:spPr bwMode="auto">
            <a:xfrm>
              <a:off x="7639398" y="427373"/>
              <a:ext cx="0" cy="5766773"/>
            </a:xfrm>
            <a:prstGeom prst="line">
              <a:avLst/>
            </a:prstGeom>
            <a:noFill/>
            <a:ln w="4763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7" name="Line 40"/>
            <p:cNvSpPr>
              <a:spLocks noChangeShapeType="1"/>
            </p:cNvSpPr>
            <p:nvPr/>
          </p:nvSpPr>
          <p:spPr bwMode="auto">
            <a:xfrm>
              <a:off x="7375227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8" name="Line 41"/>
            <p:cNvSpPr>
              <a:spLocks noChangeShapeType="1"/>
            </p:cNvSpPr>
            <p:nvPr/>
          </p:nvSpPr>
          <p:spPr bwMode="auto">
            <a:xfrm>
              <a:off x="7111056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89" name="Line 42"/>
            <p:cNvSpPr>
              <a:spLocks noChangeShapeType="1"/>
            </p:cNvSpPr>
            <p:nvPr/>
          </p:nvSpPr>
          <p:spPr bwMode="auto">
            <a:xfrm>
              <a:off x="6846885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0" name="Line 43"/>
            <p:cNvSpPr>
              <a:spLocks noChangeShapeType="1"/>
            </p:cNvSpPr>
            <p:nvPr/>
          </p:nvSpPr>
          <p:spPr bwMode="auto">
            <a:xfrm>
              <a:off x="6582714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1" name="Line 44"/>
            <p:cNvSpPr>
              <a:spLocks noChangeShapeType="1"/>
            </p:cNvSpPr>
            <p:nvPr/>
          </p:nvSpPr>
          <p:spPr bwMode="auto">
            <a:xfrm>
              <a:off x="6316696" y="427373"/>
              <a:ext cx="0" cy="5766773"/>
            </a:xfrm>
            <a:prstGeom prst="line">
              <a:avLst/>
            </a:prstGeom>
            <a:noFill/>
            <a:ln w="4763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2" name="Line 45"/>
            <p:cNvSpPr>
              <a:spLocks noChangeShapeType="1"/>
            </p:cNvSpPr>
            <p:nvPr/>
          </p:nvSpPr>
          <p:spPr bwMode="auto">
            <a:xfrm>
              <a:off x="6052523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3" name="Line 46"/>
            <p:cNvSpPr>
              <a:spLocks noChangeShapeType="1"/>
            </p:cNvSpPr>
            <p:nvPr/>
          </p:nvSpPr>
          <p:spPr bwMode="auto">
            <a:xfrm>
              <a:off x="5788352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4" name="Line 47"/>
            <p:cNvSpPr>
              <a:spLocks noChangeShapeType="1"/>
            </p:cNvSpPr>
            <p:nvPr/>
          </p:nvSpPr>
          <p:spPr bwMode="auto">
            <a:xfrm>
              <a:off x="5524181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5" name="Line 48"/>
            <p:cNvSpPr>
              <a:spLocks noChangeShapeType="1"/>
            </p:cNvSpPr>
            <p:nvPr/>
          </p:nvSpPr>
          <p:spPr bwMode="auto">
            <a:xfrm>
              <a:off x="5260010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6" name="Line 49"/>
            <p:cNvSpPr>
              <a:spLocks noChangeShapeType="1"/>
            </p:cNvSpPr>
            <p:nvPr/>
          </p:nvSpPr>
          <p:spPr bwMode="auto">
            <a:xfrm>
              <a:off x="4995839" y="427373"/>
              <a:ext cx="0" cy="5766773"/>
            </a:xfrm>
            <a:prstGeom prst="line">
              <a:avLst/>
            </a:prstGeom>
            <a:noFill/>
            <a:ln w="4763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7" name="Line 50"/>
            <p:cNvSpPr>
              <a:spLocks noChangeShapeType="1"/>
            </p:cNvSpPr>
            <p:nvPr/>
          </p:nvSpPr>
          <p:spPr bwMode="auto">
            <a:xfrm>
              <a:off x="4731667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8" name="Line 51"/>
            <p:cNvSpPr>
              <a:spLocks noChangeShapeType="1"/>
            </p:cNvSpPr>
            <p:nvPr/>
          </p:nvSpPr>
          <p:spPr bwMode="auto">
            <a:xfrm>
              <a:off x="4465649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99" name="Line 52"/>
            <p:cNvSpPr>
              <a:spLocks noChangeShapeType="1"/>
            </p:cNvSpPr>
            <p:nvPr/>
          </p:nvSpPr>
          <p:spPr bwMode="auto">
            <a:xfrm>
              <a:off x="4201477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0" name="Line 53"/>
            <p:cNvSpPr>
              <a:spLocks noChangeShapeType="1"/>
            </p:cNvSpPr>
            <p:nvPr/>
          </p:nvSpPr>
          <p:spPr bwMode="auto">
            <a:xfrm>
              <a:off x="3937306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1" name="Line 54"/>
            <p:cNvSpPr>
              <a:spLocks noChangeShapeType="1"/>
            </p:cNvSpPr>
            <p:nvPr/>
          </p:nvSpPr>
          <p:spPr bwMode="auto">
            <a:xfrm>
              <a:off x="3673135" y="427373"/>
              <a:ext cx="0" cy="5766773"/>
            </a:xfrm>
            <a:prstGeom prst="line">
              <a:avLst/>
            </a:prstGeom>
            <a:noFill/>
            <a:ln w="4763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2" name="Line 55"/>
            <p:cNvSpPr>
              <a:spLocks noChangeShapeType="1"/>
            </p:cNvSpPr>
            <p:nvPr/>
          </p:nvSpPr>
          <p:spPr bwMode="auto">
            <a:xfrm>
              <a:off x="3408964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3" name="Line 56"/>
            <p:cNvSpPr>
              <a:spLocks noChangeShapeType="1"/>
            </p:cNvSpPr>
            <p:nvPr/>
          </p:nvSpPr>
          <p:spPr bwMode="auto">
            <a:xfrm>
              <a:off x="3144792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4" name="Line 57"/>
            <p:cNvSpPr>
              <a:spLocks noChangeShapeType="1"/>
            </p:cNvSpPr>
            <p:nvPr/>
          </p:nvSpPr>
          <p:spPr bwMode="auto">
            <a:xfrm>
              <a:off x="2878774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5" name="Line 58"/>
            <p:cNvSpPr>
              <a:spLocks noChangeShapeType="1"/>
            </p:cNvSpPr>
            <p:nvPr/>
          </p:nvSpPr>
          <p:spPr bwMode="auto">
            <a:xfrm>
              <a:off x="2614603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6" name="Line 59"/>
            <p:cNvSpPr>
              <a:spLocks noChangeShapeType="1"/>
            </p:cNvSpPr>
            <p:nvPr/>
          </p:nvSpPr>
          <p:spPr bwMode="auto">
            <a:xfrm>
              <a:off x="2350432" y="427373"/>
              <a:ext cx="0" cy="5766773"/>
            </a:xfrm>
            <a:prstGeom prst="line">
              <a:avLst/>
            </a:prstGeom>
            <a:noFill/>
            <a:ln w="4763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7" name="Line 60"/>
            <p:cNvSpPr>
              <a:spLocks noChangeShapeType="1"/>
            </p:cNvSpPr>
            <p:nvPr/>
          </p:nvSpPr>
          <p:spPr bwMode="auto">
            <a:xfrm>
              <a:off x="2086260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8" name="Line 61"/>
            <p:cNvSpPr>
              <a:spLocks noChangeShapeType="1"/>
            </p:cNvSpPr>
            <p:nvPr/>
          </p:nvSpPr>
          <p:spPr bwMode="auto">
            <a:xfrm>
              <a:off x="1822088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09" name="Line 62"/>
            <p:cNvSpPr>
              <a:spLocks noChangeShapeType="1"/>
            </p:cNvSpPr>
            <p:nvPr/>
          </p:nvSpPr>
          <p:spPr bwMode="auto">
            <a:xfrm>
              <a:off x="1557917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0" name="Line 63"/>
            <p:cNvSpPr>
              <a:spLocks noChangeShapeType="1"/>
            </p:cNvSpPr>
            <p:nvPr/>
          </p:nvSpPr>
          <p:spPr bwMode="auto">
            <a:xfrm>
              <a:off x="1293746" y="427373"/>
              <a:ext cx="0" cy="5766773"/>
            </a:xfrm>
            <a:prstGeom prst="line">
              <a:avLst/>
            </a:prstGeom>
            <a:noFill/>
            <a:ln w="1588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1" name="Line 64"/>
            <p:cNvSpPr>
              <a:spLocks noChangeShapeType="1"/>
            </p:cNvSpPr>
            <p:nvPr/>
          </p:nvSpPr>
          <p:spPr bwMode="auto">
            <a:xfrm>
              <a:off x="1027728" y="427373"/>
              <a:ext cx="0" cy="5766773"/>
            </a:xfrm>
            <a:prstGeom prst="line">
              <a:avLst/>
            </a:prstGeom>
            <a:noFill/>
            <a:ln w="4763" cap="flat">
              <a:solidFill>
                <a:schemeClr val="bg1">
                  <a:lumMod val="75000"/>
                </a:schemeClr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3" name="Freeform 66"/>
            <p:cNvSpPr>
              <a:spLocks/>
            </p:cNvSpPr>
            <p:nvPr/>
          </p:nvSpPr>
          <p:spPr bwMode="auto">
            <a:xfrm>
              <a:off x="2178628" y="4397231"/>
              <a:ext cx="5460771" cy="46233"/>
            </a:xfrm>
            <a:custGeom>
              <a:avLst/>
              <a:gdLst>
                <a:gd name="T0" fmla="*/ 10725 w 10725"/>
                <a:gd name="T1" fmla="*/ 0 h 92"/>
                <a:gd name="T2" fmla="*/ 0 w 10725"/>
                <a:gd name="T3" fmla="*/ 0 h 92"/>
                <a:gd name="T4" fmla="*/ 0 w 10725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25" h="92">
                  <a:moveTo>
                    <a:pt x="10725" y="0"/>
                  </a:moveTo>
                  <a:lnTo>
                    <a:pt x="0" y="0"/>
                  </a:lnTo>
                  <a:lnTo>
                    <a:pt x="0" y="92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4" name="Freeform 67"/>
            <p:cNvSpPr>
              <a:spLocks/>
            </p:cNvSpPr>
            <p:nvPr/>
          </p:nvSpPr>
          <p:spPr bwMode="auto">
            <a:xfrm>
              <a:off x="3383101" y="852715"/>
              <a:ext cx="4256298" cy="46233"/>
            </a:xfrm>
            <a:custGeom>
              <a:avLst/>
              <a:gdLst>
                <a:gd name="T0" fmla="*/ 8359 w 8359"/>
                <a:gd name="T1" fmla="*/ 92 h 92"/>
                <a:gd name="T2" fmla="*/ 0 w 8359"/>
                <a:gd name="T3" fmla="*/ 92 h 92"/>
                <a:gd name="T4" fmla="*/ 0 w 8359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59" h="92">
                  <a:moveTo>
                    <a:pt x="8359" y="92"/>
                  </a:move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5" name="Freeform 68"/>
            <p:cNvSpPr>
              <a:spLocks/>
            </p:cNvSpPr>
            <p:nvPr/>
          </p:nvSpPr>
          <p:spPr bwMode="auto">
            <a:xfrm>
              <a:off x="4578337" y="5483701"/>
              <a:ext cx="3061061" cy="47774"/>
            </a:xfrm>
            <a:custGeom>
              <a:avLst/>
              <a:gdLst>
                <a:gd name="T0" fmla="*/ 6010 w 6010"/>
                <a:gd name="T1" fmla="*/ 92 h 92"/>
                <a:gd name="T2" fmla="*/ 0 w 6010"/>
                <a:gd name="T3" fmla="*/ 92 h 92"/>
                <a:gd name="T4" fmla="*/ 0 w 6010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10" h="92">
                  <a:moveTo>
                    <a:pt x="6010" y="92"/>
                  </a:move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6" name="Freeform 69"/>
            <p:cNvSpPr>
              <a:spLocks/>
            </p:cNvSpPr>
            <p:nvPr/>
          </p:nvSpPr>
          <p:spPr bwMode="auto">
            <a:xfrm>
              <a:off x="2875080" y="2316754"/>
              <a:ext cx="4764320" cy="47774"/>
            </a:xfrm>
            <a:custGeom>
              <a:avLst/>
              <a:gdLst>
                <a:gd name="T0" fmla="*/ 9356 w 9356"/>
                <a:gd name="T1" fmla="*/ 0 h 93"/>
                <a:gd name="T2" fmla="*/ 0 w 9356"/>
                <a:gd name="T3" fmla="*/ 0 h 93"/>
                <a:gd name="T4" fmla="*/ 0 w 9356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56" h="93">
                  <a:moveTo>
                    <a:pt x="9356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7" name="Freeform 70"/>
            <p:cNvSpPr>
              <a:spLocks/>
            </p:cNvSpPr>
            <p:nvPr/>
          </p:nvSpPr>
          <p:spPr bwMode="auto">
            <a:xfrm>
              <a:off x="951987" y="2005453"/>
              <a:ext cx="620711" cy="171062"/>
            </a:xfrm>
            <a:custGeom>
              <a:avLst/>
              <a:gdLst>
                <a:gd name="T0" fmla="*/ 1218 w 1218"/>
                <a:gd name="T1" fmla="*/ 334 h 334"/>
                <a:gd name="T2" fmla="*/ 0 w 1218"/>
                <a:gd name="T3" fmla="*/ 334 h 334"/>
                <a:gd name="T4" fmla="*/ 0 w 1218"/>
                <a:gd name="T5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8" h="334">
                  <a:moveTo>
                    <a:pt x="1218" y="334"/>
                  </a:moveTo>
                  <a:lnTo>
                    <a:pt x="0" y="334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8" name="Freeform 71"/>
            <p:cNvSpPr>
              <a:spLocks/>
            </p:cNvSpPr>
            <p:nvPr/>
          </p:nvSpPr>
          <p:spPr bwMode="auto">
            <a:xfrm>
              <a:off x="1835021" y="1572405"/>
              <a:ext cx="75741" cy="112500"/>
            </a:xfrm>
            <a:custGeom>
              <a:avLst/>
              <a:gdLst>
                <a:gd name="T0" fmla="*/ 149 w 149"/>
                <a:gd name="T1" fmla="*/ 0 h 220"/>
                <a:gd name="T2" fmla="*/ 0 w 149"/>
                <a:gd name="T3" fmla="*/ 0 h 220"/>
                <a:gd name="T4" fmla="*/ 0 w 149"/>
                <a:gd name="T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20">
                  <a:moveTo>
                    <a:pt x="149" y="0"/>
                  </a:move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19" name="Freeform 72"/>
            <p:cNvSpPr>
              <a:spLocks/>
            </p:cNvSpPr>
            <p:nvPr/>
          </p:nvSpPr>
          <p:spPr bwMode="auto">
            <a:xfrm>
              <a:off x="1572696" y="2176514"/>
              <a:ext cx="6066702" cy="46233"/>
            </a:xfrm>
            <a:custGeom>
              <a:avLst/>
              <a:gdLst>
                <a:gd name="T0" fmla="*/ 11915 w 11915"/>
                <a:gd name="T1" fmla="*/ 92 h 92"/>
                <a:gd name="T2" fmla="*/ 0 w 11915"/>
                <a:gd name="T3" fmla="*/ 92 h 92"/>
                <a:gd name="T4" fmla="*/ 0 w 11915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15" h="92">
                  <a:moveTo>
                    <a:pt x="11915" y="92"/>
                  </a:move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0" name="Freeform 73"/>
            <p:cNvSpPr>
              <a:spLocks/>
            </p:cNvSpPr>
            <p:nvPr/>
          </p:nvSpPr>
          <p:spPr bwMode="auto">
            <a:xfrm>
              <a:off x="1905220" y="4443464"/>
              <a:ext cx="273408" cy="95548"/>
            </a:xfrm>
            <a:custGeom>
              <a:avLst/>
              <a:gdLst>
                <a:gd name="T0" fmla="*/ 535 w 535"/>
                <a:gd name="T1" fmla="*/ 0 h 186"/>
                <a:gd name="T2" fmla="*/ 0 w 535"/>
                <a:gd name="T3" fmla="*/ 0 h 186"/>
                <a:gd name="T4" fmla="*/ 0 w 535"/>
                <a:gd name="T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5" h="186">
                  <a:moveTo>
                    <a:pt x="535" y="0"/>
                  </a:moveTo>
                  <a:lnTo>
                    <a:pt x="0" y="0"/>
                  </a:lnTo>
                  <a:lnTo>
                    <a:pt x="0" y="18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1" name="Freeform 74"/>
            <p:cNvSpPr>
              <a:spLocks/>
            </p:cNvSpPr>
            <p:nvPr/>
          </p:nvSpPr>
          <p:spPr bwMode="auto">
            <a:xfrm>
              <a:off x="2814116" y="1182509"/>
              <a:ext cx="4825282" cy="47774"/>
            </a:xfrm>
            <a:custGeom>
              <a:avLst/>
              <a:gdLst>
                <a:gd name="T0" fmla="*/ 9477 w 9477"/>
                <a:gd name="T1" fmla="*/ 0 h 93"/>
                <a:gd name="T2" fmla="*/ 0 w 9477"/>
                <a:gd name="T3" fmla="*/ 0 h 93"/>
                <a:gd name="T4" fmla="*/ 0 w 9477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77" h="93">
                  <a:moveTo>
                    <a:pt x="9477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2" name="Freeform 75"/>
            <p:cNvSpPr>
              <a:spLocks/>
            </p:cNvSpPr>
            <p:nvPr/>
          </p:nvSpPr>
          <p:spPr bwMode="auto">
            <a:xfrm>
              <a:off x="1683537" y="3865553"/>
              <a:ext cx="445212" cy="183391"/>
            </a:xfrm>
            <a:custGeom>
              <a:avLst/>
              <a:gdLst>
                <a:gd name="T0" fmla="*/ 871 w 871"/>
                <a:gd name="T1" fmla="*/ 0 h 359"/>
                <a:gd name="T2" fmla="*/ 0 w 871"/>
                <a:gd name="T3" fmla="*/ 0 h 359"/>
                <a:gd name="T4" fmla="*/ 0 w 871"/>
                <a:gd name="T5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1" h="359">
                  <a:moveTo>
                    <a:pt x="871" y="0"/>
                  </a:moveTo>
                  <a:lnTo>
                    <a:pt x="0" y="0"/>
                  </a:lnTo>
                  <a:lnTo>
                    <a:pt x="0" y="359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3" name="Freeform 76"/>
            <p:cNvSpPr>
              <a:spLocks/>
            </p:cNvSpPr>
            <p:nvPr/>
          </p:nvSpPr>
          <p:spPr bwMode="auto">
            <a:xfrm>
              <a:off x="1454466" y="4293977"/>
              <a:ext cx="450753" cy="245034"/>
            </a:xfrm>
            <a:custGeom>
              <a:avLst/>
              <a:gdLst>
                <a:gd name="T0" fmla="*/ 885 w 885"/>
                <a:gd name="T1" fmla="*/ 481 h 481"/>
                <a:gd name="T2" fmla="*/ 0 w 885"/>
                <a:gd name="T3" fmla="*/ 481 h 481"/>
                <a:gd name="T4" fmla="*/ 0 w 885"/>
                <a:gd name="T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5" h="481">
                  <a:moveTo>
                    <a:pt x="885" y="481"/>
                  </a:moveTo>
                  <a:lnTo>
                    <a:pt x="0" y="481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4" name="Freeform 77"/>
            <p:cNvSpPr>
              <a:spLocks/>
            </p:cNvSpPr>
            <p:nvPr/>
          </p:nvSpPr>
          <p:spPr bwMode="auto">
            <a:xfrm>
              <a:off x="6549462" y="427373"/>
              <a:ext cx="1089938" cy="46233"/>
            </a:xfrm>
            <a:custGeom>
              <a:avLst/>
              <a:gdLst>
                <a:gd name="T0" fmla="*/ 2139 w 2139"/>
                <a:gd name="T1" fmla="*/ 0 h 92"/>
                <a:gd name="T2" fmla="*/ 0 w 2139"/>
                <a:gd name="T3" fmla="*/ 0 h 92"/>
                <a:gd name="T4" fmla="*/ 0 w 2139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9" h="92">
                  <a:moveTo>
                    <a:pt x="2139" y="0"/>
                  </a:moveTo>
                  <a:lnTo>
                    <a:pt x="0" y="0"/>
                  </a:lnTo>
                  <a:lnTo>
                    <a:pt x="0" y="92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5" name="Freeform 78"/>
            <p:cNvSpPr>
              <a:spLocks/>
            </p:cNvSpPr>
            <p:nvPr/>
          </p:nvSpPr>
          <p:spPr bwMode="auto">
            <a:xfrm>
              <a:off x="2296858" y="3759218"/>
              <a:ext cx="5342540" cy="70890"/>
            </a:xfrm>
            <a:custGeom>
              <a:avLst/>
              <a:gdLst>
                <a:gd name="T0" fmla="*/ 10492 w 10492"/>
                <a:gd name="T1" fmla="*/ 139 h 139"/>
                <a:gd name="T2" fmla="*/ 0 w 10492"/>
                <a:gd name="T3" fmla="*/ 139 h 139"/>
                <a:gd name="T4" fmla="*/ 0 w 10492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92" h="139">
                  <a:moveTo>
                    <a:pt x="10492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6" name="Freeform 79"/>
            <p:cNvSpPr>
              <a:spLocks/>
            </p:cNvSpPr>
            <p:nvPr/>
          </p:nvSpPr>
          <p:spPr bwMode="auto">
            <a:xfrm>
              <a:off x="2178628" y="4443464"/>
              <a:ext cx="5460771" cy="47774"/>
            </a:xfrm>
            <a:custGeom>
              <a:avLst/>
              <a:gdLst>
                <a:gd name="T0" fmla="*/ 10725 w 10725"/>
                <a:gd name="T1" fmla="*/ 93 h 93"/>
                <a:gd name="T2" fmla="*/ 0 w 10725"/>
                <a:gd name="T3" fmla="*/ 93 h 93"/>
                <a:gd name="T4" fmla="*/ 0 w 10725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25" h="93">
                  <a:moveTo>
                    <a:pt x="10725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7" name="Freeform 80"/>
            <p:cNvSpPr>
              <a:spLocks/>
            </p:cNvSpPr>
            <p:nvPr/>
          </p:nvSpPr>
          <p:spPr bwMode="auto">
            <a:xfrm>
              <a:off x="1282662" y="5123085"/>
              <a:ext cx="1217405" cy="147945"/>
            </a:xfrm>
            <a:custGeom>
              <a:avLst/>
              <a:gdLst>
                <a:gd name="T0" fmla="*/ 2390 w 2390"/>
                <a:gd name="T1" fmla="*/ 290 h 290"/>
                <a:gd name="T2" fmla="*/ 0 w 2390"/>
                <a:gd name="T3" fmla="*/ 290 h 290"/>
                <a:gd name="T4" fmla="*/ 0 w 2390"/>
                <a:gd name="T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0" h="290">
                  <a:moveTo>
                    <a:pt x="2390" y="290"/>
                  </a:moveTo>
                  <a:lnTo>
                    <a:pt x="0" y="29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8" name="Freeform 81"/>
            <p:cNvSpPr>
              <a:spLocks/>
            </p:cNvSpPr>
            <p:nvPr/>
          </p:nvSpPr>
          <p:spPr bwMode="auto">
            <a:xfrm>
              <a:off x="1835021" y="1684906"/>
              <a:ext cx="1324551" cy="112500"/>
            </a:xfrm>
            <a:custGeom>
              <a:avLst/>
              <a:gdLst>
                <a:gd name="T0" fmla="*/ 2603 w 2603"/>
                <a:gd name="T1" fmla="*/ 220 h 220"/>
                <a:gd name="T2" fmla="*/ 0 w 2603"/>
                <a:gd name="T3" fmla="*/ 220 h 220"/>
                <a:gd name="T4" fmla="*/ 0 w 2603"/>
                <a:gd name="T5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03" h="220">
                  <a:moveTo>
                    <a:pt x="2603" y="220"/>
                  </a:moveTo>
                  <a:lnTo>
                    <a:pt x="0" y="22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29" name="Freeform 82"/>
            <p:cNvSpPr>
              <a:spLocks/>
            </p:cNvSpPr>
            <p:nvPr/>
          </p:nvSpPr>
          <p:spPr bwMode="auto">
            <a:xfrm>
              <a:off x="2500067" y="5200140"/>
              <a:ext cx="229071" cy="70890"/>
            </a:xfrm>
            <a:custGeom>
              <a:avLst/>
              <a:gdLst>
                <a:gd name="T0" fmla="*/ 452 w 452"/>
                <a:gd name="T1" fmla="*/ 0 h 139"/>
                <a:gd name="T2" fmla="*/ 0 w 452"/>
                <a:gd name="T3" fmla="*/ 0 h 139"/>
                <a:gd name="T4" fmla="*/ 0 w 452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2" h="139">
                  <a:moveTo>
                    <a:pt x="452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0" name="Freeform 83"/>
            <p:cNvSpPr>
              <a:spLocks/>
            </p:cNvSpPr>
            <p:nvPr/>
          </p:nvSpPr>
          <p:spPr bwMode="auto">
            <a:xfrm>
              <a:off x="2729139" y="5200140"/>
              <a:ext cx="4910261" cy="47774"/>
            </a:xfrm>
            <a:custGeom>
              <a:avLst/>
              <a:gdLst>
                <a:gd name="T0" fmla="*/ 9642 w 9642"/>
                <a:gd name="T1" fmla="*/ 93 h 93"/>
                <a:gd name="T2" fmla="*/ 0 w 9642"/>
                <a:gd name="T3" fmla="*/ 93 h 93"/>
                <a:gd name="T4" fmla="*/ 0 w 9642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42" h="93">
                  <a:moveTo>
                    <a:pt x="9642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1" name="Freeform 84"/>
            <p:cNvSpPr>
              <a:spLocks/>
            </p:cNvSpPr>
            <p:nvPr/>
          </p:nvSpPr>
          <p:spPr bwMode="auto">
            <a:xfrm>
              <a:off x="782030" y="3845519"/>
              <a:ext cx="155177" cy="1514896"/>
            </a:xfrm>
            <a:custGeom>
              <a:avLst/>
              <a:gdLst>
                <a:gd name="T0" fmla="*/ 305 w 305"/>
                <a:gd name="T1" fmla="*/ 2974 h 2974"/>
                <a:gd name="T2" fmla="*/ 0 w 305"/>
                <a:gd name="T3" fmla="*/ 2974 h 2974"/>
                <a:gd name="T4" fmla="*/ 0 w 305"/>
                <a:gd name="T5" fmla="*/ 0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" h="2974">
                  <a:moveTo>
                    <a:pt x="305" y="2974"/>
                  </a:moveTo>
                  <a:lnTo>
                    <a:pt x="0" y="2974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2" name="Freeform 85"/>
            <p:cNvSpPr>
              <a:spLocks/>
            </p:cNvSpPr>
            <p:nvPr/>
          </p:nvSpPr>
          <p:spPr bwMode="auto">
            <a:xfrm>
              <a:off x="992628" y="2631137"/>
              <a:ext cx="22169" cy="271233"/>
            </a:xfrm>
            <a:custGeom>
              <a:avLst/>
              <a:gdLst>
                <a:gd name="T0" fmla="*/ 44 w 44"/>
                <a:gd name="T1" fmla="*/ 0 h 533"/>
                <a:gd name="T2" fmla="*/ 0 w 44"/>
                <a:gd name="T3" fmla="*/ 0 h 533"/>
                <a:gd name="T4" fmla="*/ 0 w 44"/>
                <a:gd name="T5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533">
                  <a:moveTo>
                    <a:pt x="44" y="0"/>
                  </a:moveTo>
                  <a:lnTo>
                    <a:pt x="0" y="0"/>
                  </a:lnTo>
                  <a:lnTo>
                    <a:pt x="0" y="53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3" name="Freeform 86"/>
            <p:cNvSpPr>
              <a:spLocks/>
            </p:cNvSpPr>
            <p:nvPr/>
          </p:nvSpPr>
          <p:spPr bwMode="auto">
            <a:xfrm>
              <a:off x="6521752" y="3924114"/>
              <a:ext cx="1117648" cy="47774"/>
            </a:xfrm>
            <a:custGeom>
              <a:avLst/>
              <a:gdLst>
                <a:gd name="T0" fmla="*/ 2195 w 2195"/>
                <a:gd name="T1" fmla="*/ 0 h 93"/>
                <a:gd name="T2" fmla="*/ 0 w 2195"/>
                <a:gd name="T3" fmla="*/ 0 h 93"/>
                <a:gd name="T4" fmla="*/ 0 w 2195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" h="93">
                  <a:moveTo>
                    <a:pt x="2195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4" name="Freeform 87"/>
            <p:cNvSpPr>
              <a:spLocks/>
            </p:cNvSpPr>
            <p:nvPr/>
          </p:nvSpPr>
          <p:spPr bwMode="auto">
            <a:xfrm>
              <a:off x="2500067" y="5271030"/>
              <a:ext cx="5139332" cy="70890"/>
            </a:xfrm>
            <a:custGeom>
              <a:avLst/>
              <a:gdLst>
                <a:gd name="T0" fmla="*/ 10094 w 10094"/>
                <a:gd name="T1" fmla="*/ 139 h 139"/>
                <a:gd name="T2" fmla="*/ 0 w 10094"/>
                <a:gd name="T3" fmla="*/ 139 h 139"/>
                <a:gd name="T4" fmla="*/ 0 w 10094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94" h="139">
                  <a:moveTo>
                    <a:pt x="10094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5" name="Freeform 88"/>
            <p:cNvSpPr>
              <a:spLocks/>
            </p:cNvSpPr>
            <p:nvPr/>
          </p:nvSpPr>
          <p:spPr bwMode="auto">
            <a:xfrm>
              <a:off x="1851647" y="544496"/>
              <a:ext cx="57268" cy="83219"/>
            </a:xfrm>
            <a:custGeom>
              <a:avLst/>
              <a:gdLst>
                <a:gd name="T0" fmla="*/ 113 w 113"/>
                <a:gd name="T1" fmla="*/ 0 h 163"/>
                <a:gd name="T2" fmla="*/ 0 w 113"/>
                <a:gd name="T3" fmla="*/ 0 h 163"/>
                <a:gd name="T4" fmla="*/ 0 w 113"/>
                <a:gd name="T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163">
                  <a:moveTo>
                    <a:pt x="113" y="0"/>
                  </a:moveTo>
                  <a:lnTo>
                    <a:pt x="0" y="0"/>
                  </a:lnTo>
                  <a:lnTo>
                    <a:pt x="0" y="16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6" name="Freeform 89"/>
            <p:cNvSpPr>
              <a:spLocks/>
            </p:cNvSpPr>
            <p:nvPr/>
          </p:nvSpPr>
          <p:spPr bwMode="auto">
            <a:xfrm>
              <a:off x="955681" y="740215"/>
              <a:ext cx="223530" cy="197260"/>
            </a:xfrm>
            <a:custGeom>
              <a:avLst/>
              <a:gdLst>
                <a:gd name="T0" fmla="*/ 439 w 439"/>
                <a:gd name="T1" fmla="*/ 0 h 389"/>
                <a:gd name="T2" fmla="*/ 0 w 439"/>
                <a:gd name="T3" fmla="*/ 0 h 389"/>
                <a:gd name="T4" fmla="*/ 0 w 439"/>
                <a:gd name="T5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9" h="389">
                  <a:moveTo>
                    <a:pt x="439" y="0"/>
                  </a:moveTo>
                  <a:lnTo>
                    <a:pt x="0" y="0"/>
                  </a:lnTo>
                  <a:lnTo>
                    <a:pt x="0" y="38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7" name="Freeform 90"/>
            <p:cNvSpPr>
              <a:spLocks/>
            </p:cNvSpPr>
            <p:nvPr/>
          </p:nvSpPr>
          <p:spPr bwMode="auto">
            <a:xfrm>
              <a:off x="2333805" y="6098598"/>
              <a:ext cx="5305593" cy="47774"/>
            </a:xfrm>
            <a:custGeom>
              <a:avLst/>
              <a:gdLst>
                <a:gd name="T0" fmla="*/ 10419 w 10419"/>
                <a:gd name="T1" fmla="*/ 0 h 93"/>
                <a:gd name="T2" fmla="*/ 0 w 10419"/>
                <a:gd name="T3" fmla="*/ 0 h 93"/>
                <a:gd name="T4" fmla="*/ 0 w 10419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19" h="93">
                  <a:moveTo>
                    <a:pt x="10419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8" name="Freeform 91"/>
            <p:cNvSpPr>
              <a:spLocks/>
            </p:cNvSpPr>
            <p:nvPr/>
          </p:nvSpPr>
          <p:spPr bwMode="auto">
            <a:xfrm>
              <a:off x="2749460" y="4113669"/>
              <a:ext cx="4889939" cy="47774"/>
            </a:xfrm>
            <a:custGeom>
              <a:avLst/>
              <a:gdLst>
                <a:gd name="T0" fmla="*/ 9602 w 9602"/>
                <a:gd name="T1" fmla="*/ 0 h 93"/>
                <a:gd name="T2" fmla="*/ 0 w 9602"/>
                <a:gd name="T3" fmla="*/ 0 h 93"/>
                <a:gd name="T4" fmla="*/ 0 w 9602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02" h="93">
                  <a:moveTo>
                    <a:pt x="9602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39" name="Freeform 92"/>
            <p:cNvSpPr>
              <a:spLocks/>
            </p:cNvSpPr>
            <p:nvPr/>
          </p:nvSpPr>
          <p:spPr bwMode="auto">
            <a:xfrm>
              <a:off x="2684802" y="4893463"/>
              <a:ext cx="4954597" cy="70890"/>
            </a:xfrm>
            <a:custGeom>
              <a:avLst/>
              <a:gdLst>
                <a:gd name="T0" fmla="*/ 9728 w 9728"/>
                <a:gd name="T1" fmla="*/ 139 h 139"/>
                <a:gd name="T2" fmla="*/ 0 w 9728"/>
                <a:gd name="T3" fmla="*/ 139 h 139"/>
                <a:gd name="T4" fmla="*/ 0 w 9728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28" h="139">
                  <a:moveTo>
                    <a:pt x="9728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0" name="Freeform 93"/>
            <p:cNvSpPr>
              <a:spLocks/>
            </p:cNvSpPr>
            <p:nvPr/>
          </p:nvSpPr>
          <p:spPr bwMode="auto">
            <a:xfrm>
              <a:off x="1064675" y="4293977"/>
              <a:ext cx="389791" cy="414555"/>
            </a:xfrm>
            <a:custGeom>
              <a:avLst/>
              <a:gdLst>
                <a:gd name="T0" fmla="*/ 765 w 765"/>
                <a:gd name="T1" fmla="*/ 0 h 814"/>
                <a:gd name="T2" fmla="*/ 0 w 765"/>
                <a:gd name="T3" fmla="*/ 0 h 814"/>
                <a:gd name="T4" fmla="*/ 0 w 765"/>
                <a:gd name="T5" fmla="*/ 814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5" h="814">
                  <a:moveTo>
                    <a:pt x="765" y="0"/>
                  </a:moveTo>
                  <a:lnTo>
                    <a:pt x="0" y="0"/>
                  </a:lnTo>
                  <a:lnTo>
                    <a:pt x="0" y="81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1" name="Freeform 94"/>
            <p:cNvSpPr>
              <a:spLocks/>
            </p:cNvSpPr>
            <p:nvPr/>
          </p:nvSpPr>
          <p:spPr bwMode="auto">
            <a:xfrm>
              <a:off x="1944014" y="1939186"/>
              <a:ext cx="5695385" cy="47774"/>
            </a:xfrm>
            <a:custGeom>
              <a:avLst/>
              <a:gdLst>
                <a:gd name="T0" fmla="*/ 11185 w 11185"/>
                <a:gd name="T1" fmla="*/ 0 h 92"/>
                <a:gd name="T2" fmla="*/ 0 w 11185"/>
                <a:gd name="T3" fmla="*/ 0 h 92"/>
                <a:gd name="T4" fmla="*/ 0 w 11185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85" h="92">
                  <a:moveTo>
                    <a:pt x="11185" y="0"/>
                  </a:moveTo>
                  <a:lnTo>
                    <a:pt x="0" y="0"/>
                  </a:lnTo>
                  <a:lnTo>
                    <a:pt x="0" y="92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2" name="Freeform 95"/>
            <p:cNvSpPr>
              <a:spLocks/>
            </p:cNvSpPr>
            <p:nvPr/>
          </p:nvSpPr>
          <p:spPr bwMode="auto">
            <a:xfrm>
              <a:off x="1064675" y="4708532"/>
              <a:ext cx="217987" cy="414555"/>
            </a:xfrm>
            <a:custGeom>
              <a:avLst/>
              <a:gdLst>
                <a:gd name="T0" fmla="*/ 426 w 426"/>
                <a:gd name="T1" fmla="*/ 815 h 815"/>
                <a:gd name="T2" fmla="*/ 0 w 426"/>
                <a:gd name="T3" fmla="*/ 815 h 815"/>
                <a:gd name="T4" fmla="*/ 0 w 426"/>
                <a:gd name="T5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" h="815">
                  <a:moveTo>
                    <a:pt x="426" y="815"/>
                  </a:moveTo>
                  <a:lnTo>
                    <a:pt x="0" y="81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3" name="Freeform 96"/>
            <p:cNvSpPr>
              <a:spLocks/>
            </p:cNvSpPr>
            <p:nvPr/>
          </p:nvSpPr>
          <p:spPr bwMode="auto">
            <a:xfrm>
              <a:off x="1905220" y="4539011"/>
              <a:ext cx="788819" cy="94007"/>
            </a:xfrm>
            <a:custGeom>
              <a:avLst/>
              <a:gdLst>
                <a:gd name="T0" fmla="*/ 1547 w 1547"/>
                <a:gd name="T1" fmla="*/ 186 h 186"/>
                <a:gd name="T2" fmla="*/ 0 w 1547"/>
                <a:gd name="T3" fmla="*/ 186 h 186"/>
                <a:gd name="T4" fmla="*/ 0 w 1547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7" h="186">
                  <a:moveTo>
                    <a:pt x="1547" y="186"/>
                  </a:moveTo>
                  <a:lnTo>
                    <a:pt x="0" y="186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4" name="Freeform 97"/>
            <p:cNvSpPr>
              <a:spLocks/>
            </p:cNvSpPr>
            <p:nvPr/>
          </p:nvSpPr>
          <p:spPr bwMode="auto">
            <a:xfrm>
              <a:off x="1014796" y="2518637"/>
              <a:ext cx="234614" cy="112500"/>
            </a:xfrm>
            <a:custGeom>
              <a:avLst/>
              <a:gdLst>
                <a:gd name="T0" fmla="*/ 462 w 462"/>
                <a:gd name="T1" fmla="*/ 0 h 221"/>
                <a:gd name="T2" fmla="*/ 0 w 462"/>
                <a:gd name="T3" fmla="*/ 0 h 221"/>
                <a:gd name="T4" fmla="*/ 0 w 462"/>
                <a:gd name="T5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221">
                  <a:moveTo>
                    <a:pt x="462" y="0"/>
                  </a:moveTo>
                  <a:lnTo>
                    <a:pt x="0" y="0"/>
                  </a:lnTo>
                  <a:lnTo>
                    <a:pt x="0" y="221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5" name="Freeform 98"/>
            <p:cNvSpPr>
              <a:spLocks/>
            </p:cNvSpPr>
            <p:nvPr/>
          </p:nvSpPr>
          <p:spPr bwMode="auto">
            <a:xfrm>
              <a:off x="2317179" y="1490728"/>
              <a:ext cx="5322219" cy="70890"/>
            </a:xfrm>
            <a:custGeom>
              <a:avLst/>
              <a:gdLst>
                <a:gd name="T0" fmla="*/ 10453 w 10453"/>
                <a:gd name="T1" fmla="*/ 139 h 139"/>
                <a:gd name="T2" fmla="*/ 0 w 10453"/>
                <a:gd name="T3" fmla="*/ 139 h 139"/>
                <a:gd name="T4" fmla="*/ 0 w 10453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53" h="139">
                  <a:moveTo>
                    <a:pt x="10453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6" name="Freeform 99"/>
            <p:cNvSpPr>
              <a:spLocks/>
            </p:cNvSpPr>
            <p:nvPr/>
          </p:nvSpPr>
          <p:spPr bwMode="auto">
            <a:xfrm>
              <a:off x="1249410" y="2435418"/>
              <a:ext cx="1101022" cy="83219"/>
            </a:xfrm>
            <a:custGeom>
              <a:avLst/>
              <a:gdLst>
                <a:gd name="T0" fmla="*/ 2159 w 2159"/>
                <a:gd name="T1" fmla="*/ 0 h 162"/>
                <a:gd name="T2" fmla="*/ 0 w 2159"/>
                <a:gd name="T3" fmla="*/ 0 h 162"/>
                <a:gd name="T4" fmla="*/ 0 w 2159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" h="162">
                  <a:moveTo>
                    <a:pt x="2159" y="0"/>
                  </a:moveTo>
                  <a:lnTo>
                    <a:pt x="0" y="0"/>
                  </a:lnTo>
                  <a:lnTo>
                    <a:pt x="0" y="162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7" name="Freeform 100"/>
            <p:cNvSpPr>
              <a:spLocks/>
            </p:cNvSpPr>
            <p:nvPr/>
          </p:nvSpPr>
          <p:spPr bwMode="auto">
            <a:xfrm>
              <a:off x="6521752" y="3971889"/>
              <a:ext cx="1117648" cy="46233"/>
            </a:xfrm>
            <a:custGeom>
              <a:avLst/>
              <a:gdLst>
                <a:gd name="T0" fmla="*/ 2195 w 2195"/>
                <a:gd name="T1" fmla="*/ 92 h 92"/>
                <a:gd name="T2" fmla="*/ 0 w 2195"/>
                <a:gd name="T3" fmla="*/ 92 h 92"/>
                <a:gd name="T4" fmla="*/ 0 w 2195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" h="92">
                  <a:moveTo>
                    <a:pt x="2195" y="92"/>
                  </a:move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8" name="Freeform 101"/>
            <p:cNvSpPr>
              <a:spLocks/>
            </p:cNvSpPr>
            <p:nvPr/>
          </p:nvSpPr>
          <p:spPr bwMode="auto">
            <a:xfrm>
              <a:off x="1454466" y="4048944"/>
              <a:ext cx="229071" cy="245034"/>
            </a:xfrm>
            <a:custGeom>
              <a:avLst/>
              <a:gdLst>
                <a:gd name="T0" fmla="*/ 451 w 451"/>
                <a:gd name="T1" fmla="*/ 0 h 482"/>
                <a:gd name="T2" fmla="*/ 0 w 451"/>
                <a:gd name="T3" fmla="*/ 0 h 482"/>
                <a:gd name="T4" fmla="*/ 0 w 451"/>
                <a:gd name="T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482">
                  <a:moveTo>
                    <a:pt x="451" y="0"/>
                  </a:moveTo>
                  <a:lnTo>
                    <a:pt x="0" y="0"/>
                  </a:lnTo>
                  <a:lnTo>
                    <a:pt x="0" y="482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49" name="Freeform 102"/>
            <p:cNvSpPr>
              <a:spLocks/>
            </p:cNvSpPr>
            <p:nvPr/>
          </p:nvSpPr>
          <p:spPr bwMode="auto">
            <a:xfrm>
              <a:off x="2749460" y="4161443"/>
              <a:ext cx="4889939" cy="46233"/>
            </a:xfrm>
            <a:custGeom>
              <a:avLst/>
              <a:gdLst>
                <a:gd name="T0" fmla="*/ 9602 w 9602"/>
                <a:gd name="T1" fmla="*/ 92 h 92"/>
                <a:gd name="T2" fmla="*/ 0 w 9602"/>
                <a:gd name="T3" fmla="*/ 92 h 92"/>
                <a:gd name="T4" fmla="*/ 0 w 9602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02" h="92">
                  <a:moveTo>
                    <a:pt x="9602" y="92"/>
                  </a:move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0" name="Freeform 103"/>
            <p:cNvSpPr>
              <a:spLocks/>
            </p:cNvSpPr>
            <p:nvPr/>
          </p:nvSpPr>
          <p:spPr bwMode="auto">
            <a:xfrm>
              <a:off x="2355974" y="1372063"/>
              <a:ext cx="5283425" cy="47774"/>
            </a:xfrm>
            <a:custGeom>
              <a:avLst/>
              <a:gdLst>
                <a:gd name="T0" fmla="*/ 10374 w 10374"/>
                <a:gd name="T1" fmla="*/ 0 h 93"/>
                <a:gd name="T2" fmla="*/ 0 w 10374"/>
                <a:gd name="T3" fmla="*/ 0 h 93"/>
                <a:gd name="T4" fmla="*/ 0 w 10374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74" h="93">
                  <a:moveTo>
                    <a:pt x="10374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1" name="Freeform 104"/>
            <p:cNvSpPr>
              <a:spLocks/>
            </p:cNvSpPr>
            <p:nvPr/>
          </p:nvSpPr>
          <p:spPr bwMode="auto">
            <a:xfrm>
              <a:off x="1705706" y="5750311"/>
              <a:ext cx="70200" cy="126370"/>
            </a:xfrm>
            <a:custGeom>
              <a:avLst/>
              <a:gdLst>
                <a:gd name="T0" fmla="*/ 138 w 138"/>
                <a:gd name="T1" fmla="*/ 0 h 249"/>
                <a:gd name="T2" fmla="*/ 0 w 138"/>
                <a:gd name="T3" fmla="*/ 0 h 249"/>
                <a:gd name="T4" fmla="*/ 0 w 138"/>
                <a:gd name="T5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" h="249">
                  <a:moveTo>
                    <a:pt x="138" y="0"/>
                  </a:moveTo>
                  <a:lnTo>
                    <a:pt x="0" y="0"/>
                  </a:lnTo>
                  <a:lnTo>
                    <a:pt x="0" y="24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2" name="Freeform 105"/>
            <p:cNvSpPr>
              <a:spLocks/>
            </p:cNvSpPr>
            <p:nvPr/>
          </p:nvSpPr>
          <p:spPr bwMode="auto">
            <a:xfrm>
              <a:off x="2128749" y="3759218"/>
              <a:ext cx="168109" cy="106336"/>
            </a:xfrm>
            <a:custGeom>
              <a:avLst/>
              <a:gdLst>
                <a:gd name="T0" fmla="*/ 331 w 331"/>
                <a:gd name="T1" fmla="*/ 0 h 209"/>
                <a:gd name="T2" fmla="*/ 0 w 331"/>
                <a:gd name="T3" fmla="*/ 0 h 209"/>
                <a:gd name="T4" fmla="*/ 0 w 331"/>
                <a:gd name="T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209">
                  <a:moveTo>
                    <a:pt x="331" y="0"/>
                  </a:moveTo>
                  <a:lnTo>
                    <a:pt x="0" y="0"/>
                  </a:lnTo>
                  <a:lnTo>
                    <a:pt x="0" y="209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3" name="Freeform 106"/>
            <p:cNvSpPr>
              <a:spLocks/>
            </p:cNvSpPr>
            <p:nvPr/>
          </p:nvSpPr>
          <p:spPr bwMode="auto">
            <a:xfrm>
              <a:off x="2694039" y="4633018"/>
              <a:ext cx="4945360" cy="47774"/>
            </a:xfrm>
            <a:custGeom>
              <a:avLst/>
              <a:gdLst>
                <a:gd name="T0" fmla="*/ 9713 w 9713"/>
                <a:gd name="T1" fmla="*/ 92 h 92"/>
                <a:gd name="T2" fmla="*/ 0 w 9713"/>
                <a:gd name="T3" fmla="*/ 92 h 92"/>
                <a:gd name="T4" fmla="*/ 0 w 9713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13" h="92">
                  <a:moveTo>
                    <a:pt x="9713" y="92"/>
                  </a:move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4" name="Freeform 107"/>
            <p:cNvSpPr>
              <a:spLocks/>
            </p:cNvSpPr>
            <p:nvPr/>
          </p:nvSpPr>
          <p:spPr bwMode="auto">
            <a:xfrm>
              <a:off x="1631812" y="1040728"/>
              <a:ext cx="892271" cy="95548"/>
            </a:xfrm>
            <a:custGeom>
              <a:avLst/>
              <a:gdLst>
                <a:gd name="T0" fmla="*/ 1752 w 1752"/>
                <a:gd name="T1" fmla="*/ 0 h 185"/>
                <a:gd name="T2" fmla="*/ 0 w 1752"/>
                <a:gd name="T3" fmla="*/ 0 h 185"/>
                <a:gd name="T4" fmla="*/ 0 w 1752"/>
                <a:gd name="T5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2" h="185">
                  <a:moveTo>
                    <a:pt x="1752" y="0"/>
                  </a:moveTo>
                  <a:lnTo>
                    <a:pt x="0" y="0"/>
                  </a:lnTo>
                  <a:lnTo>
                    <a:pt x="0" y="185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5" name="Freeform 108"/>
            <p:cNvSpPr>
              <a:spLocks/>
            </p:cNvSpPr>
            <p:nvPr/>
          </p:nvSpPr>
          <p:spPr bwMode="auto">
            <a:xfrm>
              <a:off x="4578337" y="5437469"/>
              <a:ext cx="3061061" cy="46233"/>
            </a:xfrm>
            <a:custGeom>
              <a:avLst/>
              <a:gdLst>
                <a:gd name="T0" fmla="*/ 6010 w 6010"/>
                <a:gd name="T1" fmla="*/ 0 h 93"/>
                <a:gd name="T2" fmla="*/ 0 w 6010"/>
                <a:gd name="T3" fmla="*/ 0 h 93"/>
                <a:gd name="T4" fmla="*/ 0 w 6010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10" h="93">
                  <a:moveTo>
                    <a:pt x="6010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6" name="Freeform 109"/>
            <p:cNvSpPr>
              <a:spLocks/>
            </p:cNvSpPr>
            <p:nvPr/>
          </p:nvSpPr>
          <p:spPr bwMode="auto">
            <a:xfrm>
              <a:off x="3054272" y="4822573"/>
              <a:ext cx="4585126" cy="46233"/>
            </a:xfrm>
            <a:custGeom>
              <a:avLst/>
              <a:gdLst>
                <a:gd name="T0" fmla="*/ 9003 w 9003"/>
                <a:gd name="T1" fmla="*/ 92 h 92"/>
                <a:gd name="T2" fmla="*/ 0 w 9003"/>
                <a:gd name="T3" fmla="*/ 92 h 92"/>
                <a:gd name="T4" fmla="*/ 0 w 9003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03" h="92">
                  <a:moveTo>
                    <a:pt x="9003" y="92"/>
                  </a:moveTo>
                  <a:lnTo>
                    <a:pt x="0" y="9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7" name="Freeform 110"/>
            <p:cNvSpPr>
              <a:spLocks/>
            </p:cNvSpPr>
            <p:nvPr/>
          </p:nvSpPr>
          <p:spPr bwMode="auto">
            <a:xfrm>
              <a:off x="1910762" y="1490728"/>
              <a:ext cx="406417" cy="81678"/>
            </a:xfrm>
            <a:custGeom>
              <a:avLst/>
              <a:gdLst>
                <a:gd name="T0" fmla="*/ 797 w 797"/>
                <a:gd name="T1" fmla="*/ 0 h 163"/>
                <a:gd name="T2" fmla="*/ 0 w 797"/>
                <a:gd name="T3" fmla="*/ 0 h 163"/>
                <a:gd name="T4" fmla="*/ 0 w 797"/>
                <a:gd name="T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7" h="163">
                  <a:moveTo>
                    <a:pt x="797" y="0"/>
                  </a:moveTo>
                  <a:lnTo>
                    <a:pt x="0" y="0"/>
                  </a:lnTo>
                  <a:lnTo>
                    <a:pt x="0" y="16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8" name="Freeform 111"/>
            <p:cNvSpPr>
              <a:spLocks/>
            </p:cNvSpPr>
            <p:nvPr/>
          </p:nvSpPr>
          <p:spPr bwMode="auto">
            <a:xfrm>
              <a:off x="937208" y="4708532"/>
              <a:ext cx="127467" cy="651883"/>
            </a:xfrm>
            <a:custGeom>
              <a:avLst/>
              <a:gdLst>
                <a:gd name="T0" fmla="*/ 251 w 251"/>
                <a:gd name="T1" fmla="*/ 0 h 1279"/>
                <a:gd name="T2" fmla="*/ 0 w 251"/>
                <a:gd name="T3" fmla="*/ 0 h 1279"/>
                <a:gd name="T4" fmla="*/ 0 w 251"/>
                <a:gd name="T5" fmla="*/ 127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" h="1279">
                  <a:moveTo>
                    <a:pt x="251" y="0"/>
                  </a:moveTo>
                  <a:lnTo>
                    <a:pt x="0" y="0"/>
                  </a:lnTo>
                  <a:lnTo>
                    <a:pt x="0" y="127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59" name="Freeform 112"/>
            <p:cNvSpPr>
              <a:spLocks/>
            </p:cNvSpPr>
            <p:nvPr/>
          </p:nvSpPr>
          <p:spPr bwMode="auto">
            <a:xfrm>
              <a:off x="1282662" y="4976682"/>
              <a:ext cx="847934" cy="146404"/>
            </a:xfrm>
            <a:custGeom>
              <a:avLst/>
              <a:gdLst>
                <a:gd name="T0" fmla="*/ 1667 w 1667"/>
                <a:gd name="T1" fmla="*/ 0 h 290"/>
                <a:gd name="T2" fmla="*/ 0 w 1667"/>
                <a:gd name="T3" fmla="*/ 0 h 290"/>
                <a:gd name="T4" fmla="*/ 0 w 1667"/>
                <a:gd name="T5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7" h="290">
                  <a:moveTo>
                    <a:pt x="1667" y="0"/>
                  </a:moveTo>
                  <a:lnTo>
                    <a:pt x="0" y="0"/>
                  </a:lnTo>
                  <a:lnTo>
                    <a:pt x="0" y="29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0" name="Freeform 113"/>
            <p:cNvSpPr>
              <a:spLocks/>
            </p:cNvSpPr>
            <p:nvPr/>
          </p:nvSpPr>
          <p:spPr bwMode="auto">
            <a:xfrm>
              <a:off x="1572696" y="2128741"/>
              <a:ext cx="6066702" cy="47774"/>
            </a:xfrm>
            <a:custGeom>
              <a:avLst/>
              <a:gdLst>
                <a:gd name="T0" fmla="*/ 11915 w 11915"/>
                <a:gd name="T1" fmla="*/ 0 h 93"/>
                <a:gd name="T2" fmla="*/ 0 w 11915"/>
                <a:gd name="T3" fmla="*/ 0 h 93"/>
                <a:gd name="T4" fmla="*/ 0 w 11915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15" h="93">
                  <a:moveTo>
                    <a:pt x="11915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1" name="Freeform 114"/>
            <p:cNvSpPr>
              <a:spLocks/>
            </p:cNvSpPr>
            <p:nvPr/>
          </p:nvSpPr>
          <p:spPr bwMode="auto">
            <a:xfrm>
              <a:off x="3054272" y="4774798"/>
              <a:ext cx="4585126" cy="47774"/>
            </a:xfrm>
            <a:custGeom>
              <a:avLst/>
              <a:gdLst>
                <a:gd name="T0" fmla="*/ 9003 w 9003"/>
                <a:gd name="T1" fmla="*/ 0 h 93"/>
                <a:gd name="T2" fmla="*/ 0 w 9003"/>
                <a:gd name="T3" fmla="*/ 0 h 93"/>
                <a:gd name="T4" fmla="*/ 0 w 9003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03" h="93">
                  <a:moveTo>
                    <a:pt x="9003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2" name="Freeform 115"/>
            <p:cNvSpPr>
              <a:spLocks/>
            </p:cNvSpPr>
            <p:nvPr/>
          </p:nvSpPr>
          <p:spPr bwMode="auto">
            <a:xfrm>
              <a:off x="2836285" y="2883877"/>
              <a:ext cx="4803113" cy="47774"/>
            </a:xfrm>
            <a:custGeom>
              <a:avLst/>
              <a:gdLst>
                <a:gd name="T0" fmla="*/ 9432 w 9432"/>
                <a:gd name="T1" fmla="*/ 0 h 93"/>
                <a:gd name="T2" fmla="*/ 0 w 9432"/>
                <a:gd name="T3" fmla="*/ 0 h 93"/>
                <a:gd name="T4" fmla="*/ 0 w 9432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32" h="93">
                  <a:moveTo>
                    <a:pt x="9432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3" name="Freeform 116"/>
            <p:cNvSpPr>
              <a:spLocks/>
            </p:cNvSpPr>
            <p:nvPr/>
          </p:nvSpPr>
          <p:spPr bwMode="auto">
            <a:xfrm>
              <a:off x="859619" y="3189013"/>
              <a:ext cx="1167526" cy="286643"/>
            </a:xfrm>
            <a:custGeom>
              <a:avLst/>
              <a:gdLst>
                <a:gd name="T0" fmla="*/ 2292 w 2292"/>
                <a:gd name="T1" fmla="*/ 562 h 562"/>
                <a:gd name="T2" fmla="*/ 0 w 2292"/>
                <a:gd name="T3" fmla="*/ 562 h 562"/>
                <a:gd name="T4" fmla="*/ 0 w 2292"/>
                <a:gd name="T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2" h="562">
                  <a:moveTo>
                    <a:pt x="2292" y="562"/>
                  </a:moveTo>
                  <a:lnTo>
                    <a:pt x="0" y="56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4" name="Freeform 117"/>
            <p:cNvSpPr>
              <a:spLocks/>
            </p:cNvSpPr>
            <p:nvPr/>
          </p:nvSpPr>
          <p:spPr bwMode="auto">
            <a:xfrm>
              <a:off x="1221700" y="5876681"/>
              <a:ext cx="484006" cy="135616"/>
            </a:xfrm>
            <a:custGeom>
              <a:avLst/>
              <a:gdLst>
                <a:gd name="T0" fmla="*/ 949 w 949"/>
                <a:gd name="T1" fmla="*/ 0 h 264"/>
                <a:gd name="T2" fmla="*/ 0 w 949"/>
                <a:gd name="T3" fmla="*/ 0 h 264"/>
                <a:gd name="T4" fmla="*/ 0 w 949"/>
                <a:gd name="T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9" h="264">
                  <a:moveTo>
                    <a:pt x="949" y="0"/>
                  </a:moveTo>
                  <a:lnTo>
                    <a:pt x="0" y="0"/>
                  </a:lnTo>
                  <a:lnTo>
                    <a:pt x="0" y="26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5" name="Freeform 118"/>
            <p:cNvSpPr>
              <a:spLocks/>
            </p:cNvSpPr>
            <p:nvPr/>
          </p:nvSpPr>
          <p:spPr bwMode="auto">
            <a:xfrm>
              <a:off x="2610908" y="3356992"/>
              <a:ext cx="5028491" cy="47774"/>
            </a:xfrm>
            <a:custGeom>
              <a:avLst/>
              <a:gdLst>
                <a:gd name="T0" fmla="*/ 9876 w 9876"/>
                <a:gd name="T1" fmla="*/ 0 h 93"/>
                <a:gd name="T2" fmla="*/ 0 w 9876"/>
                <a:gd name="T3" fmla="*/ 0 h 93"/>
                <a:gd name="T4" fmla="*/ 0 w 9876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76" h="93">
                  <a:moveTo>
                    <a:pt x="9876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6" name="Freeform 119"/>
            <p:cNvSpPr>
              <a:spLocks/>
            </p:cNvSpPr>
            <p:nvPr/>
          </p:nvSpPr>
          <p:spPr bwMode="auto">
            <a:xfrm>
              <a:off x="2514845" y="3085759"/>
              <a:ext cx="5124553" cy="81678"/>
            </a:xfrm>
            <a:custGeom>
              <a:avLst/>
              <a:gdLst>
                <a:gd name="T0" fmla="*/ 10063 w 10063"/>
                <a:gd name="T1" fmla="*/ 162 h 162"/>
                <a:gd name="T2" fmla="*/ 0 w 10063"/>
                <a:gd name="T3" fmla="*/ 162 h 162"/>
                <a:gd name="T4" fmla="*/ 0 w 10063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63" h="162">
                  <a:moveTo>
                    <a:pt x="10063" y="162"/>
                  </a:moveTo>
                  <a:lnTo>
                    <a:pt x="0" y="16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7" name="Freeform 120"/>
            <p:cNvSpPr>
              <a:spLocks/>
            </p:cNvSpPr>
            <p:nvPr/>
          </p:nvSpPr>
          <p:spPr bwMode="auto">
            <a:xfrm>
              <a:off x="3165113" y="5862810"/>
              <a:ext cx="4474285" cy="46233"/>
            </a:xfrm>
            <a:custGeom>
              <a:avLst/>
              <a:gdLst>
                <a:gd name="T0" fmla="*/ 8785 w 8785"/>
                <a:gd name="T1" fmla="*/ 93 h 93"/>
                <a:gd name="T2" fmla="*/ 0 w 8785"/>
                <a:gd name="T3" fmla="*/ 93 h 93"/>
                <a:gd name="T4" fmla="*/ 0 w 8785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85" h="93">
                  <a:moveTo>
                    <a:pt x="8785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8" name="Freeform 121"/>
            <p:cNvSpPr>
              <a:spLocks/>
            </p:cNvSpPr>
            <p:nvPr/>
          </p:nvSpPr>
          <p:spPr bwMode="auto">
            <a:xfrm>
              <a:off x="3159571" y="1797405"/>
              <a:ext cx="4479827" cy="47774"/>
            </a:xfrm>
            <a:custGeom>
              <a:avLst/>
              <a:gdLst>
                <a:gd name="T0" fmla="*/ 8796 w 8796"/>
                <a:gd name="T1" fmla="*/ 93 h 93"/>
                <a:gd name="T2" fmla="*/ 0 w 8796"/>
                <a:gd name="T3" fmla="*/ 93 h 93"/>
                <a:gd name="T4" fmla="*/ 0 w 8796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96" h="93">
                  <a:moveTo>
                    <a:pt x="8796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9" name="Freeform 122"/>
            <p:cNvSpPr>
              <a:spLocks/>
            </p:cNvSpPr>
            <p:nvPr/>
          </p:nvSpPr>
          <p:spPr bwMode="auto">
            <a:xfrm>
              <a:off x="1944014" y="1986960"/>
              <a:ext cx="5695385" cy="46233"/>
            </a:xfrm>
            <a:custGeom>
              <a:avLst/>
              <a:gdLst>
                <a:gd name="T0" fmla="*/ 11185 w 11185"/>
                <a:gd name="T1" fmla="*/ 93 h 93"/>
                <a:gd name="T2" fmla="*/ 0 w 11185"/>
                <a:gd name="T3" fmla="*/ 93 h 93"/>
                <a:gd name="T4" fmla="*/ 0 w 11185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85" h="93">
                  <a:moveTo>
                    <a:pt x="11185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0" name="Freeform 123"/>
            <p:cNvSpPr>
              <a:spLocks/>
            </p:cNvSpPr>
            <p:nvPr/>
          </p:nvSpPr>
          <p:spPr bwMode="auto">
            <a:xfrm>
              <a:off x="2878774" y="3688328"/>
              <a:ext cx="4760625" cy="47774"/>
            </a:xfrm>
            <a:custGeom>
              <a:avLst/>
              <a:gdLst>
                <a:gd name="T0" fmla="*/ 9349 w 9349"/>
                <a:gd name="T1" fmla="*/ 93 h 93"/>
                <a:gd name="T2" fmla="*/ 0 w 9349"/>
                <a:gd name="T3" fmla="*/ 93 h 93"/>
                <a:gd name="T4" fmla="*/ 0 w 9349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49" h="93">
                  <a:moveTo>
                    <a:pt x="9349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1" name="Freeform 124"/>
            <p:cNvSpPr>
              <a:spLocks/>
            </p:cNvSpPr>
            <p:nvPr/>
          </p:nvSpPr>
          <p:spPr bwMode="auto">
            <a:xfrm>
              <a:off x="2784559" y="2931650"/>
              <a:ext cx="51726" cy="70890"/>
            </a:xfrm>
            <a:custGeom>
              <a:avLst/>
              <a:gdLst>
                <a:gd name="T0" fmla="*/ 103 w 103"/>
                <a:gd name="T1" fmla="*/ 0 h 139"/>
                <a:gd name="T2" fmla="*/ 0 w 103"/>
                <a:gd name="T3" fmla="*/ 0 h 139"/>
                <a:gd name="T4" fmla="*/ 0 w 103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39">
                  <a:moveTo>
                    <a:pt x="103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2" name="Freeform 125"/>
            <p:cNvSpPr>
              <a:spLocks/>
            </p:cNvSpPr>
            <p:nvPr/>
          </p:nvSpPr>
          <p:spPr bwMode="auto">
            <a:xfrm>
              <a:off x="1908914" y="473606"/>
              <a:ext cx="4640547" cy="70890"/>
            </a:xfrm>
            <a:custGeom>
              <a:avLst/>
              <a:gdLst>
                <a:gd name="T0" fmla="*/ 9115 w 9115"/>
                <a:gd name="T1" fmla="*/ 0 h 139"/>
                <a:gd name="T2" fmla="*/ 0 w 9115"/>
                <a:gd name="T3" fmla="*/ 0 h 139"/>
                <a:gd name="T4" fmla="*/ 0 w 9115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15" h="139">
                  <a:moveTo>
                    <a:pt x="9115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3" name="Freeform 126"/>
            <p:cNvSpPr>
              <a:spLocks/>
            </p:cNvSpPr>
            <p:nvPr/>
          </p:nvSpPr>
          <p:spPr bwMode="auto">
            <a:xfrm>
              <a:off x="1775905" y="5750311"/>
              <a:ext cx="1389209" cy="112500"/>
            </a:xfrm>
            <a:custGeom>
              <a:avLst/>
              <a:gdLst>
                <a:gd name="T0" fmla="*/ 2730 w 2730"/>
                <a:gd name="T1" fmla="*/ 220 h 220"/>
                <a:gd name="T2" fmla="*/ 0 w 2730"/>
                <a:gd name="T3" fmla="*/ 220 h 220"/>
                <a:gd name="T4" fmla="*/ 0 w 2730"/>
                <a:gd name="T5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30" h="220">
                  <a:moveTo>
                    <a:pt x="2730" y="220"/>
                  </a:moveTo>
                  <a:lnTo>
                    <a:pt x="0" y="22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4" name="Freeform 127"/>
            <p:cNvSpPr>
              <a:spLocks/>
            </p:cNvSpPr>
            <p:nvPr/>
          </p:nvSpPr>
          <p:spPr bwMode="auto">
            <a:xfrm>
              <a:off x="2163849" y="3173602"/>
              <a:ext cx="5475550" cy="89383"/>
            </a:xfrm>
            <a:custGeom>
              <a:avLst/>
              <a:gdLst>
                <a:gd name="T0" fmla="*/ 10751 w 10751"/>
                <a:gd name="T1" fmla="*/ 174 h 174"/>
                <a:gd name="T2" fmla="*/ 0 w 10751"/>
                <a:gd name="T3" fmla="*/ 174 h 174"/>
                <a:gd name="T4" fmla="*/ 0 w 10751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51" h="174">
                  <a:moveTo>
                    <a:pt x="10751" y="174"/>
                  </a:moveTo>
                  <a:lnTo>
                    <a:pt x="0" y="174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5" name="Freeform 128"/>
            <p:cNvSpPr>
              <a:spLocks/>
            </p:cNvSpPr>
            <p:nvPr/>
          </p:nvSpPr>
          <p:spPr bwMode="auto">
            <a:xfrm>
              <a:off x="1221700" y="6012297"/>
              <a:ext cx="1112105" cy="134076"/>
            </a:xfrm>
            <a:custGeom>
              <a:avLst/>
              <a:gdLst>
                <a:gd name="T0" fmla="*/ 2183 w 2183"/>
                <a:gd name="T1" fmla="*/ 264 h 264"/>
                <a:gd name="T2" fmla="*/ 0 w 2183"/>
                <a:gd name="T3" fmla="*/ 264 h 264"/>
                <a:gd name="T4" fmla="*/ 0 w 2183"/>
                <a:gd name="T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3" h="264">
                  <a:moveTo>
                    <a:pt x="2183" y="264"/>
                  </a:moveTo>
                  <a:lnTo>
                    <a:pt x="0" y="264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6" name="Freeform 129"/>
            <p:cNvSpPr>
              <a:spLocks/>
            </p:cNvSpPr>
            <p:nvPr/>
          </p:nvSpPr>
          <p:spPr bwMode="auto">
            <a:xfrm>
              <a:off x="1705706" y="5876681"/>
              <a:ext cx="5933692" cy="127911"/>
            </a:xfrm>
            <a:custGeom>
              <a:avLst/>
              <a:gdLst>
                <a:gd name="T0" fmla="*/ 11653 w 11653"/>
                <a:gd name="T1" fmla="*/ 249 h 249"/>
                <a:gd name="T2" fmla="*/ 0 w 11653"/>
                <a:gd name="T3" fmla="*/ 249 h 249"/>
                <a:gd name="T4" fmla="*/ 0 w 11653"/>
                <a:gd name="T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53" h="249">
                  <a:moveTo>
                    <a:pt x="11653" y="249"/>
                  </a:moveTo>
                  <a:lnTo>
                    <a:pt x="0" y="24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7" name="Freeform 130"/>
            <p:cNvSpPr>
              <a:spLocks/>
            </p:cNvSpPr>
            <p:nvPr/>
          </p:nvSpPr>
          <p:spPr bwMode="auto">
            <a:xfrm>
              <a:off x="2978531" y="2695863"/>
              <a:ext cx="4660867" cy="46233"/>
            </a:xfrm>
            <a:custGeom>
              <a:avLst/>
              <a:gdLst>
                <a:gd name="T0" fmla="*/ 9152 w 9152"/>
                <a:gd name="T1" fmla="*/ 0 h 93"/>
                <a:gd name="T2" fmla="*/ 0 w 9152"/>
                <a:gd name="T3" fmla="*/ 0 h 93"/>
                <a:gd name="T4" fmla="*/ 0 w 9152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52" h="93">
                  <a:moveTo>
                    <a:pt x="9152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8" name="Freeform 131"/>
            <p:cNvSpPr>
              <a:spLocks/>
            </p:cNvSpPr>
            <p:nvPr/>
          </p:nvSpPr>
          <p:spPr bwMode="auto">
            <a:xfrm>
              <a:off x="2333805" y="6146372"/>
              <a:ext cx="5305593" cy="47774"/>
            </a:xfrm>
            <a:custGeom>
              <a:avLst/>
              <a:gdLst>
                <a:gd name="T0" fmla="*/ 10419 w 10419"/>
                <a:gd name="T1" fmla="*/ 93 h 93"/>
                <a:gd name="T2" fmla="*/ 0 w 10419"/>
                <a:gd name="T3" fmla="*/ 93 h 93"/>
                <a:gd name="T4" fmla="*/ 0 w 10419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19" h="93">
                  <a:moveTo>
                    <a:pt x="10419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9" name="Freeform 132"/>
            <p:cNvSpPr>
              <a:spLocks/>
            </p:cNvSpPr>
            <p:nvPr/>
          </p:nvSpPr>
          <p:spPr bwMode="auto">
            <a:xfrm>
              <a:off x="2588740" y="4161443"/>
              <a:ext cx="160720" cy="70890"/>
            </a:xfrm>
            <a:custGeom>
              <a:avLst/>
              <a:gdLst>
                <a:gd name="T0" fmla="*/ 316 w 316"/>
                <a:gd name="T1" fmla="*/ 0 h 139"/>
                <a:gd name="T2" fmla="*/ 0 w 316"/>
                <a:gd name="T3" fmla="*/ 0 h 139"/>
                <a:gd name="T4" fmla="*/ 0 w 316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6" h="139">
                  <a:moveTo>
                    <a:pt x="316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0" name="Freeform 133"/>
            <p:cNvSpPr>
              <a:spLocks/>
            </p:cNvSpPr>
            <p:nvPr/>
          </p:nvSpPr>
          <p:spPr bwMode="auto">
            <a:xfrm>
              <a:off x="2814116" y="1230282"/>
              <a:ext cx="4825282" cy="47774"/>
            </a:xfrm>
            <a:custGeom>
              <a:avLst/>
              <a:gdLst>
                <a:gd name="T0" fmla="*/ 9477 w 9477"/>
                <a:gd name="T1" fmla="*/ 93 h 93"/>
                <a:gd name="T2" fmla="*/ 0 w 9477"/>
                <a:gd name="T3" fmla="*/ 93 h 93"/>
                <a:gd name="T4" fmla="*/ 0 w 9477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77" h="93">
                  <a:moveTo>
                    <a:pt x="9477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1" name="Freeform 134"/>
            <p:cNvSpPr>
              <a:spLocks/>
            </p:cNvSpPr>
            <p:nvPr/>
          </p:nvSpPr>
          <p:spPr bwMode="auto">
            <a:xfrm>
              <a:off x="1683537" y="4048944"/>
              <a:ext cx="905202" cy="183391"/>
            </a:xfrm>
            <a:custGeom>
              <a:avLst/>
              <a:gdLst>
                <a:gd name="T0" fmla="*/ 1776 w 1776"/>
                <a:gd name="T1" fmla="*/ 360 h 360"/>
                <a:gd name="T2" fmla="*/ 0 w 1776"/>
                <a:gd name="T3" fmla="*/ 360 h 360"/>
                <a:gd name="T4" fmla="*/ 0 w 1776"/>
                <a:gd name="T5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6" h="360">
                  <a:moveTo>
                    <a:pt x="1776" y="360"/>
                  </a:moveTo>
                  <a:lnTo>
                    <a:pt x="0" y="36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2" name="Freeform 135"/>
            <p:cNvSpPr>
              <a:spLocks/>
            </p:cNvSpPr>
            <p:nvPr/>
          </p:nvSpPr>
          <p:spPr bwMode="auto">
            <a:xfrm>
              <a:off x="951987" y="1835933"/>
              <a:ext cx="432281" cy="169520"/>
            </a:xfrm>
            <a:custGeom>
              <a:avLst/>
              <a:gdLst>
                <a:gd name="T0" fmla="*/ 851 w 851"/>
                <a:gd name="T1" fmla="*/ 0 h 333"/>
                <a:gd name="T2" fmla="*/ 0 w 851"/>
                <a:gd name="T3" fmla="*/ 0 h 333"/>
                <a:gd name="T4" fmla="*/ 0 w 851"/>
                <a:gd name="T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1" h="333">
                  <a:moveTo>
                    <a:pt x="851" y="0"/>
                  </a:moveTo>
                  <a:lnTo>
                    <a:pt x="0" y="0"/>
                  </a:lnTo>
                  <a:lnTo>
                    <a:pt x="0" y="33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3" name="Freeform 136"/>
            <p:cNvSpPr>
              <a:spLocks/>
            </p:cNvSpPr>
            <p:nvPr/>
          </p:nvSpPr>
          <p:spPr bwMode="auto">
            <a:xfrm>
              <a:off x="859619" y="2902370"/>
              <a:ext cx="133010" cy="286643"/>
            </a:xfrm>
            <a:custGeom>
              <a:avLst/>
              <a:gdLst>
                <a:gd name="T0" fmla="*/ 261 w 261"/>
                <a:gd name="T1" fmla="*/ 0 h 563"/>
                <a:gd name="T2" fmla="*/ 0 w 261"/>
                <a:gd name="T3" fmla="*/ 0 h 563"/>
                <a:gd name="T4" fmla="*/ 0 w 261"/>
                <a:gd name="T5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563">
                  <a:moveTo>
                    <a:pt x="261" y="0"/>
                  </a:moveTo>
                  <a:lnTo>
                    <a:pt x="0" y="0"/>
                  </a:lnTo>
                  <a:lnTo>
                    <a:pt x="0" y="56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4" name="Freeform 137"/>
            <p:cNvSpPr>
              <a:spLocks/>
            </p:cNvSpPr>
            <p:nvPr/>
          </p:nvSpPr>
          <p:spPr bwMode="auto">
            <a:xfrm>
              <a:off x="1775905" y="5637811"/>
              <a:ext cx="216140" cy="112500"/>
            </a:xfrm>
            <a:custGeom>
              <a:avLst/>
              <a:gdLst>
                <a:gd name="T0" fmla="*/ 425 w 425"/>
                <a:gd name="T1" fmla="*/ 0 h 221"/>
                <a:gd name="T2" fmla="*/ 0 w 425"/>
                <a:gd name="T3" fmla="*/ 0 h 221"/>
                <a:gd name="T4" fmla="*/ 0 w 425"/>
                <a:gd name="T5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5" h="221">
                  <a:moveTo>
                    <a:pt x="425" y="0"/>
                  </a:moveTo>
                  <a:lnTo>
                    <a:pt x="0" y="0"/>
                  </a:lnTo>
                  <a:lnTo>
                    <a:pt x="0" y="221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5" name="Freeform 138"/>
            <p:cNvSpPr>
              <a:spLocks/>
            </p:cNvSpPr>
            <p:nvPr/>
          </p:nvSpPr>
          <p:spPr bwMode="auto">
            <a:xfrm>
              <a:off x="2027144" y="3404766"/>
              <a:ext cx="583763" cy="70890"/>
            </a:xfrm>
            <a:custGeom>
              <a:avLst/>
              <a:gdLst>
                <a:gd name="T0" fmla="*/ 1146 w 1146"/>
                <a:gd name="T1" fmla="*/ 0 h 139"/>
                <a:gd name="T2" fmla="*/ 0 w 1146"/>
                <a:gd name="T3" fmla="*/ 0 h 139"/>
                <a:gd name="T4" fmla="*/ 0 w 1146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139">
                  <a:moveTo>
                    <a:pt x="1146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6" name="Freeform 139"/>
            <p:cNvSpPr>
              <a:spLocks/>
            </p:cNvSpPr>
            <p:nvPr/>
          </p:nvSpPr>
          <p:spPr bwMode="auto">
            <a:xfrm>
              <a:off x="2684802" y="4822573"/>
              <a:ext cx="369471" cy="70890"/>
            </a:xfrm>
            <a:custGeom>
              <a:avLst/>
              <a:gdLst>
                <a:gd name="T0" fmla="*/ 725 w 725"/>
                <a:gd name="T1" fmla="*/ 0 h 139"/>
                <a:gd name="T2" fmla="*/ 0 w 725"/>
                <a:gd name="T3" fmla="*/ 0 h 139"/>
                <a:gd name="T4" fmla="*/ 0 w 725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5" h="139">
                  <a:moveTo>
                    <a:pt x="725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7" name="Freeform 140"/>
            <p:cNvSpPr>
              <a:spLocks/>
            </p:cNvSpPr>
            <p:nvPr/>
          </p:nvSpPr>
          <p:spPr bwMode="auto">
            <a:xfrm>
              <a:off x="937208" y="5360414"/>
              <a:ext cx="284492" cy="651883"/>
            </a:xfrm>
            <a:custGeom>
              <a:avLst/>
              <a:gdLst>
                <a:gd name="T0" fmla="*/ 559 w 559"/>
                <a:gd name="T1" fmla="*/ 1279 h 1279"/>
                <a:gd name="T2" fmla="*/ 0 w 559"/>
                <a:gd name="T3" fmla="*/ 1279 h 1279"/>
                <a:gd name="T4" fmla="*/ 0 w 559"/>
                <a:gd name="T5" fmla="*/ 0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9" h="1279">
                  <a:moveTo>
                    <a:pt x="559" y="1279"/>
                  </a:moveTo>
                  <a:lnTo>
                    <a:pt x="0" y="127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8" name="Freeform 141"/>
            <p:cNvSpPr>
              <a:spLocks/>
            </p:cNvSpPr>
            <p:nvPr/>
          </p:nvSpPr>
          <p:spPr bwMode="auto">
            <a:xfrm>
              <a:off x="2514845" y="3002540"/>
              <a:ext cx="269713" cy="83219"/>
            </a:xfrm>
            <a:custGeom>
              <a:avLst/>
              <a:gdLst>
                <a:gd name="T0" fmla="*/ 528 w 528"/>
                <a:gd name="T1" fmla="*/ 0 h 163"/>
                <a:gd name="T2" fmla="*/ 0 w 528"/>
                <a:gd name="T3" fmla="*/ 0 h 163"/>
                <a:gd name="T4" fmla="*/ 0 w 528"/>
                <a:gd name="T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8" h="163">
                  <a:moveTo>
                    <a:pt x="528" y="0"/>
                  </a:moveTo>
                  <a:lnTo>
                    <a:pt x="0" y="0"/>
                  </a:lnTo>
                  <a:lnTo>
                    <a:pt x="0" y="163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9" name="Freeform 142"/>
            <p:cNvSpPr>
              <a:spLocks/>
            </p:cNvSpPr>
            <p:nvPr/>
          </p:nvSpPr>
          <p:spPr bwMode="auto">
            <a:xfrm>
              <a:off x="992628" y="2902370"/>
              <a:ext cx="1171220" cy="271233"/>
            </a:xfrm>
            <a:custGeom>
              <a:avLst/>
              <a:gdLst>
                <a:gd name="T0" fmla="*/ 2302 w 2302"/>
                <a:gd name="T1" fmla="*/ 534 h 534"/>
                <a:gd name="T2" fmla="*/ 0 w 2302"/>
                <a:gd name="T3" fmla="*/ 534 h 534"/>
                <a:gd name="T4" fmla="*/ 0 w 2302"/>
                <a:gd name="T5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2" h="534">
                  <a:moveTo>
                    <a:pt x="2302" y="534"/>
                  </a:moveTo>
                  <a:lnTo>
                    <a:pt x="0" y="534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0" name="Freeform 143"/>
            <p:cNvSpPr>
              <a:spLocks/>
            </p:cNvSpPr>
            <p:nvPr/>
          </p:nvSpPr>
          <p:spPr bwMode="auto">
            <a:xfrm>
              <a:off x="2350432" y="2364527"/>
              <a:ext cx="524648" cy="70890"/>
            </a:xfrm>
            <a:custGeom>
              <a:avLst/>
              <a:gdLst>
                <a:gd name="T0" fmla="*/ 1032 w 1032"/>
                <a:gd name="T1" fmla="*/ 0 h 139"/>
                <a:gd name="T2" fmla="*/ 0 w 1032"/>
                <a:gd name="T3" fmla="*/ 0 h 139"/>
                <a:gd name="T4" fmla="*/ 0 w 1032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2" h="139">
                  <a:moveTo>
                    <a:pt x="1032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1" name="Freeform 144"/>
            <p:cNvSpPr>
              <a:spLocks/>
            </p:cNvSpPr>
            <p:nvPr/>
          </p:nvSpPr>
          <p:spPr bwMode="auto">
            <a:xfrm>
              <a:off x="785724" y="2330623"/>
              <a:ext cx="73894" cy="858390"/>
            </a:xfrm>
            <a:custGeom>
              <a:avLst/>
              <a:gdLst>
                <a:gd name="T0" fmla="*/ 144 w 144"/>
                <a:gd name="T1" fmla="*/ 1686 h 1686"/>
                <a:gd name="T2" fmla="*/ 0 w 144"/>
                <a:gd name="T3" fmla="*/ 1686 h 1686"/>
                <a:gd name="T4" fmla="*/ 0 w 144"/>
                <a:gd name="T5" fmla="*/ 0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686">
                  <a:moveTo>
                    <a:pt x="144" y="1686"/>
                  </a:moveTo>
                  <a:lnTo>
                    <a:pt x="0" y="1686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2" name="Freeform 145"/>
            <p:cNvSpPr>
              <a:spLocks/>
            </p:cNvSpPr>
            <p:nvPr/>
          </p:nvSpPr>
          <p:spPr bwMode="auto">
            <a:xfrm>
              <a:off x="3166961" y="5554592"/>
              <a:ext cx="4472437" cy="70890"/>
            </a:xfrm>
            <a:custGeom>
              <a:avLst/>
              <a:gdLst>
                <a:gd name="T0" fmla="*/ 8784 w 8784"/>
                <a:gd name="T1" fmla="*/ 139 h 139"/>
                <a:gd name="T2" fmla="*/ 0 w 8784"/>
                <a:gd name="T3" fmla="*/ 139 h 139"/>
                <a:gd name="T4" fmla="*/ 0 w 8784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84" h="139">
                  <a:moveTo>
                    <a:pt x="8784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3" name="Freeform 146"/>
            <p:cNvSpPr>
              <a:spLocks/>
            </p:cNvSpPr>
            <p:nvPr/>
          </p:nvSpPr>
          <p:spPr bwMode="auto">
            <a:xfrm>
              <a:off x="3159571" y="1751172"/>
              <a:ext cx="4479827" cy="46233"/>
            </a:xfrm>
            <a:custGeom>
              <a:avLst/>
              <a:gdLst>
                <a:gd name="T0" fmla="*/ 8796 w 8796"/>
                <a:gd name="T1" fmla="*/ 0 h 92"/>
                <a:gd name="T2" fmla="*/ 0 w 8796"/>
                <a:gd name="T3" fmla="*/ 0 h 92"/>
                <a:gd name="T4" fmla="*/ 0 w 8796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96" h="92">
                  <a:moveTo>
                    <a:pt x="8796" y="0"/>
                  </a:moveTo>
                  <a:lnTo>
                    <a:pt x="0" y="0"/>
                  </a:lnTo>
                  <a:lnTo>
                    <a:pt x="0" y="92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4" name="Freeform 147"/>
            <p:cNvSpPr>
              <a:spLocks/>
            </p:cNvSpPr>
            <p:nvPr/>
          </p:nvSpPr>
          <p:spPr bwMode="auto">
            <a:xfrm>
              <a:off x="3165113" y="5815037"/>
              <a:ext cx="4474285" cy="47774"/>
            </a:xfrm>
            <a:custGeom>
              <a:avLst/>
              <a:gdLst>
                <a:gd name="T0" fmla="*/ 8785 w 8785"/>
                <a:gd name="T1" fmla="*/ 0 h 93"/>
                <a:gd name="T2" fmla="*/ 0 w 8785"/>
                <a:gd name="T3" fmla="*/ 0 h 93"/>
                <a:gd name="T4" fmla="*/ 0 w 8785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85" h="93">
                  <a:moveTo>
                    <a:pt x="8785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5" name="Freeform 148"/>
            <p:cNvSpPr>
              <a:spLocks/>
            </p:cNvSpPr>
            <p:nvPr/>
          </p:nvSpPr>
          <p:spPr bwMode="auto">
            <a:xfrm>
              <a:off x="2875080" y="2364527"/>
              <a:ext cx="4764320" cy="47774"/>
            </a:xfrm>
            <a:custGeom>
              <a:avLst/>
              <a:gdLst>
                <a:gd name="T0" fmla="*/ 9356 w 9356"/>
                <a:gd name="T1" fmla="*/ 93 h 93"/>
                <a:gd name="T2" fmla="*/ 0 w 9356"/>
                <a:gd name="T3" fmla="*/ 93 h 93"/>
                <a:gd name="T4" fmla="*/ 0 w 9356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56" h="93">
                  <a:moveTo>
                    <a:pt x="9356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6" name="Freeform 149"/>
            <p:cNvSpPr>
              <a:spLocks/>
            </p:cNvSpPr>
            <p:nvPr/>
          </p:nvSpPr>
          <p:spPr bwMode="auto">
            <a:xfrm>
              <a:off x="2978531" y="2742096"/>
              <a:ext cx="4660867" cy="47774"/>
            </a:xfrm>
            <a:custGeom>
              <a:avLst/>
              <a:gdLst>
                <a:gd name="T0" fmla="*/ 9152 w 9152"/>
                <a:gd name="T1" fmla="*/ 93 h 93"/>
                <a:gd name="T2" fmla="*/ 0 w 9152"/>
                <a:gd name="T3" fmla="*/ 93 h 93"/>
                <a:gd name="T4" fmla="*/ 0 w 9152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52" h="93">
                  <a:moveTo>
                    <a:pt x="9152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7" name="Freeform 150"/>
            <p:cNvSpPr>
              <a:spLocks/>
            </p:cNvSpPr>
            <p:nvPr/>
          </p:nvSpPr>
          <p:spPr bwMode="auto">
            <a:xfrm>
              <a:off x="2163849" y="3085759"/>
              <a:ext cx="350997" cy="87843"/>
            </a:xfrm>
            <a:custGeom>
              <a:avLst/>
              <a:gdLst>
                <a:gd name="T0" fmla="*/ 688 w 688"/>
                <a:gd name="T1" fmla="*/ 0 h 174"/>
                <a:gd name="T2" fmla="*/ 0 w 688"/>
                <a:gd name="T3" fmla="*/ 0 h 174"/>
                <a:gd name="T4" fmla="*/ 0 w 688"/>
                <a:gd name="T5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8" h="174">
                  <a:moveTo>
                    <a:pt x="688" y="0"/>
                  </a:moveTo>
                  <a:lnTo>
                    <a:pt x="0" y="0"/>
                  </a:lnTo>
                  <a:lnTo>
                    <a:pt x="0" y="17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8" name="Freeform 151"/>
            <p:cNvSpPr>
              <a:spLocks/>
            </p:cNvSpPr>
            <p:nvPr/>
          </p:nvSpPr>
          <p:spPr bwMode="auto">
            <a:xfrm>
              <a:off x="2784559" y="3002540"/>
              <a:ext cx="4854840" cy="70890"/>
            </a:xfrm>
            <a:custGeom>
              <a:avLst/>
              <a:gdLst>
                <a:gd name="T0" fmla="*/ 9535 w 9535"/>
                <a:gd name="T1" fmla="*/ 140 h 140"/>
                <a:gd name="T2" fmla="*/ 0 w 9535"/>
                <a:gd name="T3" fmla="*/ 140 h 140"/>
                <a:gd name="T4" fmla="*/ 0 w 9535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35" h="140">
                  <a:moveTo>
                    <a:pt x="9535" y="140"/>
                  </a:moveTo>
                  <a:lnTo>
                    <a:pt x="0" y="14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9" name="Freeform 152"/>
            <p:cNvSpPr>
              <a:spLocks/>
            </p:cNvSpPr>
            <p:nvPr/>
          </p:nvSpPr>
          <p:spPr bwMode="auto">
            <a:xfrm>
              <a:off x="891024" y="937475"/>
              <a:ext cx="64657" cy="534760"/>
            </a:xfrm>
            <a:custGeom>
              <a:avLst/>
              <a:gdLst>
                <a:gd name="T0" fmla="*/ 125 w 125"/>
                <a:gd name="T1" fmla="*/ 0 h 1048"/>
                <a:gd name="T2" fmla="*/ 0 w 125"/>
                <a:gd name="T3" fmla="*/ 0 h 1048"/>
                <a:gd name="T4" fmla="*/ 0 w 125"/>
                <a:gd name="T5" fmla="*/ 104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1048">
                  <a:moveTo>
                    <a:pt x="125" y="0"/>
                  </a:moveTo>
                  <a:lnTo>
                    <a:pt x="0" y="0"/>
                  </a:lnTo>
                  <a:lnTo>
                    <a:pt x="0" y="1048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0" name="Freeform 153"/>
            <p:cNvSpPr>
              <a:spLocks/>
            </p:cNvSpPr>
            <p:nvPr/>
          </p:nvSpPr>
          <p:spPr bwMode="auto">
            <a:xfrm>
              <a:off x="2588740" y="4232333"/>
              <a:ext cx="5050659" cy="70890"/>
            </a:xfrm>
            <a:custGeom>
              <a:avLst/>
              <a:gdLst>
                <a:gd name="T0" fmla="*/ 9918 w 9918"/>
                <a:gd name="T1" fmla="*/ 139 h 139"/>
                <a:gd name="T2" fmla="*/ 0 w 9918"/>
                <a:gd name="T3" fmla="*/ 139 h 139"/>
                <a:gd name="T4" fmla="*/ 0 w 9918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18" h="139">
                  <a:moveTo>
                    <a:pt x="9918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1" name="Freeform 154"/>
            <p:cNvSpPr>
              <a:spLocks/>
            </p:cNvSpPr>
            <p:nvPr/>
          </p:nvSpPr>
          <p:spPr bwMode="auto">
            <a:xfrm>
              <a:off x="2524083" y="1040728"/>
              <a:ext cx="5115317" cy="47774"/>
            </a:xfrm>
            <a:custGeom>
              <a:avLst/>
              <a:gdLst>
                <a:gd name="T0" fmla="*/ 10044 w 10044"/>
                <a:gd name="T1" fmla="*/ 93 h 93"/>
                <a:gd name="T2" fmla="*/ 0 w 10044"/>
                <a:gd name="T3" fmla="*/ 93 h 93"/>
                <a:gd name="T4" fmla="*/ 0 w 10044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44" h="93">
                  <a:moveTo>
                    <a:pt x="10044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2" name="Freeform 155"/>
            <p:cNvSpPr>
              <a:spLocks/>
            </p:cNvSpPr>
            <p:nvPr/>
          </p:nvSpPr>
          <p:spPr bwMode="auto">
            <a:xfrm>
              <a:off x="2317179" y="1419837"/>
              <a:ext cx="38795" cy="70890"/>
            </a:xfrm>
            <a:custGeom>
              <a:avLst/>
              <a:gdLst>
                <a:gd name="T0" fmla="*/ 79 w 79"/>
                <a:gd name="T1" fmla="*/ 0 h 139"/>
                <a:gd name="T2" fmla="*/ 0 w 79"/>
                <a:gd name="T3" fmla="*/ 0 h 139"/>
                <a:gd name="T4" fmla="*/ 0 w 79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139">
                  <a:moveTo>
                    <a:pt x="79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3" name="Freeform 156"/>
            <p:cNvSpPr>
              <a:spLocks/>
            </p:cNvSpPr>
            <p:nvPr/>
          </p:nvSpPr>
          <p:spPr bwMode="auto">
            <a:xfrm>
              <a:off x="2130597" y="4976682"/>
              <a:ext cx="5508803" cy="81678"/>
            </a:xfrm>
            <a:custGeom>
              <a:avLst/>
              <a:gdLst>
                <a:gd name="T0" fmla="*/ 10817 w 10817"/>
                <a:gd name="T1" fmla="*/ 163 h 163"/>
                <a:gd name="T2" fmla="*/ 0 w 10817"/>
                <a:gd name="T3" fmla="*/ 163 h 163"/>
                <a:gd name="T4" fmla="*/ 0 w 10817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17" h="163">
                  <a:moveTo>
                    <a:pt x="10817" y="163"/>
                  </a:moveTo>
                  <a:lnTo>
                    <a:pt x="0" y="16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4" name="Freeform 157"/>
            <p:cNvSpPr>
              <a:spLocks/>
            </p:cNvSpPr>
            <p:nvPr/>
          </p:nvSpPr>
          <p:spPr bwMode="auto">
            <a:xfrm>
              <a:off x="2355974" y="1419837"/>
              <a:ext cx="5283425" cy="46233"/>
            </a:xfrm>
            <a:custGeom>
              <a:avLst/>
              <a:gdLst>
                <a:gd name="T0" fmla="*/ 10374 w 10374"/>
                <a:gd name="T1" fmla="*/ 93 h 93"/>
                <a:gd name="T2" fmla="*/ 0 w 10374"/>
                <a:gd name="T3" fmla="*/ 93 h 93"/>
                <a:gd name="T4" fmla="*/ 0 w 10374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74" h="93">
                  <a:moveTo>
                    <a:pt x="10374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5" name="Freeform 158"/>
            <p:cNvSpPr>
              <a:spLocks/>
            </p:cNvSpPr>
            <p:nvPr/>
          </p:nvSpPr>
          <p:spPr bwMode="auto">
            <a:xfrm>
              <a:off x="6549462" y="473606"/>
              <a:ext cx="1089938" cy="47774"/>
            </a:xfrm>
            <a:custGeom>
              <a:avLst/>
              <a:gdLst>
                <a:gd name="T0" fmla="*/ 2139 w 2139"/>
                <a:gd name="T1" fmla="*/ 93 h 93"/>
                <a:gd name="T2" fmla="*/ 0 w 2139"/>
                <a:gd name="T3" fmla="*/ 93 h 93"/>
                <a:gd name="T4" fmla="*/ 0 w 2139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9" h="93">
                  <a:moveTo>
                    <a:pt x="2139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 dirty="0"/>
            </a:p>
          </p:txBody>
        </p:sp>
        <p:sp>
          <p:nvSpPr>
            <p:cNvPr id="206" name="Freeform 159"/>
            <p:cNvSpPr>
              <a:spLocks/>
            </p:cNvSpPr>
            <p:nvPr/>
          </p:nvSpPr>
          <p:spPr bwMode="auto">
            <a:xfrm>
              <a:off x="2128749" y="3865553"/>
              <a:ext cx="4393002" cy="106336"/>
            </a:xfrm>
            <a:custGeom>
              <a:avLst/>
              <a:gdLst>
                <a:gd name="T0" fmla="*/ 8628 w 8628"/>
                <a:gd name="T1" fmla="*/ 209 h 209"/>
                <a:gd name="T2" fmla="*/ 0 w 8628"/>
                <a:gd name="T3" fmla="*/ 209 h 209"/>
                <a:gd name="T4" fmla="*/ 0 w 8628"/>
                <a:gd name="T5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28" h="209">
                  <a:moveTo>
                    <a:pt x="8628" y="209"/>
                  </a:moveTo>
                  <a:lnTo>
                    <a:pt x="0" y="20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7" name="Freeform 160"/>
            <p:cNvSpPr>
              <a:spLocks/>
            </p:cNvSpPr>
            <p:nvPr/>
          </p:nvSpPr>
          <p:spPr bwMode="auto">
            <a:xfrm>
              <a:off x="785724" y="1472235"/>
              <a:ext cx="105299" cy="858390"/>
            </a:xfrm>
            <a:custGeom>
              <a:avLst/>
              <a:gdLst>
                <a:gd name="T0" fmla="*/ 207 w 207"/>
                <a:gd name="T1" fmla="*/ 0 h 1685"/>
                <a:gd name="T2" fmla="*/ 0 w 207"/>
                <a:gd name="T3" fmla="*/ 0 h 1685"/>
                <a:gd name="T4" fmla="*/ 0 w 207"/>
                <a:gd name="T5" fmla="*/ 1685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1685">
                  <a:moveTo>
                    <a:pt x="207" y="0"/>
                  </a:moveTo>
                  <a:lnTo>
                    <a:pt x="0" y="0"/>
                  </a:lnTo>
                  <a:lnTo>
                    <a:pt x="0" y="1685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8" name="Freeform 161"/>
            <p:cNvSpPr>
              <a:spLocks/>
            </p:cNvSpPr>
            <p:nvPr/>
          </p:nvSpPr>
          <p:spPr bwMode="auto">
            <a:xfrm>
              <a:off x="2729139" y="5153907"/>
              <a:ext cx="4910261" cy="46233"/>
            </a:xfrm>
            <a:custGeom>
              <a:avLst/>
              <a:gdLst>
                <a:gd name="T0" fmla="*/ 9642 w 9642"/>
                <a:gd name="T1" fmla="*/ 0 h 93"/>
                <a:gd name="T2" fmla="*/ 0 w 9642"/>
                <a:gd name="T3" fmla="*/ 0 h 93"/>
                <a:gd name="T4" fmla="*/ 0 w 9642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42" h="93">
                  <a:moveTo>
                    <a:pt x="9642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09" name="Freeform 162"/>
            <p:cNvSpPr>
              <a:spLocks/>
            </p:cNvSpPr>
            <p:nvPr/>
          </p:nvSpPr>
          <p:spPr bwMode="auto">
            <a:xfrm>
              <a:off x="782030" y="2330623"/>
              <a:ext cx="3695" cy="1514896"/>
            </a:xfrm>
            <a:custGeom>
              <a:avLst/>
              <a:gdLst>
                <a:gd name="T0" fmla="*/ 8 w 8"/>
                <a:gd name="T1" fmla="*/ 0 h 2974"/>
                <a:gd name="T2" fmla="*/ 0 w 8"/>
                <a:gd name="T3" fmla="*/ 0 h 2974"/>
                <a:gd name="T4" fmla="*/ 0 w 8"/>
                <a:gd name="T5" fmla="*/ 297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974">
                  <a:moveTo>
                    <a:pt x="8" y="0"/>
                  </a:moveTo>
                  <a:lnTo>
                    <a:pt x="0" y="0"/>
                  </a:lnTo>
                  <a:lnTo>
                    <a:pt x="0" y="2974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0" name="Freeform 163"/>
            <p:cNvSpPr>
              <a:spLocks/>
            </p:cNvSpPr>
            <p:nvPr/>
          </p:nvSpPr>
          <p:spPr bwMode="auto">
            <a:xfrm>
              <a:off x="2694039" y="4586785"/>
              <a:ext cx="4945360" cy="46233"/>
            </a:xfrm>
            <a:custGeom>
              <a:avLst/>
              <a:gdLst>
                <a:gd name="T0" fmla="*/ 9713 w 9713"/>
                <a:gd name="T1" fmla="*/ 0 h 93"/>
                <a:gd name="T2" fmla="*/ 0 w 9713"/>
                <a:gd name="T3" fmla="*/ 0 h 93"/>
                <a:gd name="T4" fmla="*/ 0 w 9713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13" h="93">
                  <a:moveTo>
                    <a:pt x="9713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1" name="Freeform 164"/>
            <p:cNvSpPr>
              <a:spLocks/>
            </p:cNvSpPr>
            <p:nvPr/>
          </p:nvSpPr>
          <p:spPr bwMode="auto">
            <a:xfrm>
              <a:off x="1384266" y="1835933"/>
              <a:ext cx="559747" cy="151027"/>
            </a:xfrm>
            <a:custGeom>
              <a:avLst/>
              <a:gdLst>
                <a:gd name="T0" fmla="*/ 1097 w 1097"/>
                <a:gd name="T1" fmla="*/ 295 h 295"/>
                <a:gd name="T2" fmla="*/ 0 w 1097"/>
                <a:gd name="T3" fmla="*/ 295 h 295"/>
                <a:gd name="T4" fmla="*/ 0 w 1097"/>
                <a:gd name="T5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7" h="295">
                  <a:moveTo>
                    <a:pt x="1097" y="295"/>
                  </a:moveTo>
                  <a:lnTo>
                    <a:pt x="0" y="295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2" name="Freeform 165"/>
            <p:cNvSpPr>
              <a:spLocks/>
            </p:cNvSpPr>
            <p:nvPr/>
          </p:nvSpPr>
          <p:spPr bwMode="auto">
            <a:xfrm>
              <a:off x="1249410" y="2518637"/>
              <a:ext cx="6389988" cy="83219"/>
            </a:xfrm>
            <a:custGeom>
              <a:avLst/>
              <a:gdLst>
                <a:gd name="T0" fmla="*/ 12547 w 12547"/>
                <a:gd name="T1" fmla="*/ 163 h 163"/>
                <a:gd name="T2" fmla="*/ 0 w 12547"/>
                <a:gd name="T3" fmla="*/ 163 h 163"/>
                <a:gd name="T4" fmla="*/ 0 w 12547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47" h="163">
                  <a:moveTo>
                    <a:pt x="12547" y="163"/>
                  </a:moveTo>
                  <a:lnTo>
                    <a:pt x="0" y="16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3" name="Freeform 166"/>
            <p:cNvSpPr>
              <a:spLocks/>
            </p:cNvSpPr>
            <p:nvPr/>
          </p:nvSpPr>
          <p:spPr bwMode="auto">
            <a:xfrm>
              <a:off x="955681" y="937475"/>
              <a:ext cx="676131" cy="198802"/>
            </a:xfrm>
            <a:custGeom>
              <a:avLst/>
              <a:gdLst>
                <a:gd name="T0" fmla="*/ 1330 w 1330"/>
                <a:gd name="T1" fmla="*/ 388 h 388"/>
                <a:gd name="T2" fmla="*/ 0 w 1330"/>
                <a:gd name="T3" fmla="*/ 388 h 388"/>
                <a:gd name="T4" fmla="*/ 0 w 1330"/>
                <a:gd name="T5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0" h="388">
                  <a:moveTo>
                    <a:pt x="1330" y="388"/>
                  </a:moveTo>
                  <a:lnTo>
                    <a:pt x="0" y="388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4" name="Freeform 167"/>
            <p:cNvSpPr>
              <a:spLocks/>
            </p:cNvSpPr>
            <p:nvPr/>
          </p:nvSpPr>
          <p:spPr bwMode="auto">
            <a:xfrm>
              <a:off x="1908914" y="544496"/>
              <a:ext cx="5730484" cy="70890"/>
            </a:xfrm>
            <a:custGeom>
              <a:avLst/>
              <a:gdLst>
                <a:gd name="T0" fmla="*/ 11254 w 11254"/>
                <a:gd name="T1" fmla="*/ 140 h 140"/>
                <a:gd name="T2" fmla="*/ 0 w 11254"/>
                <a:gd name="T3" fmla="*/ 140 h 140"/>
                <a:gd name="T4" fmla="*/ 0 w 11254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54" h="140">
                  <a:moveTo>
                    <a:pt x="11254" y="140"/>
                  </a:moveTo>
                  <a:lnTo>
                    <a:pt x="0" y="14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5" name="Freeform 168"/>
            <p:cNvSpPr>
              <a:spLocks/>
            </p:cNvSpPr>
            <p:nvPr/>
          </p:nvSpPr>
          <p:spPr bwMode="auto">
            <a:xfrm>
              <a:off x="1179210" y="627715"/>
              <a:ext cx="672436" cy="112500"/>
            </a:xfrm>
            <a:custGeom>
              <a:avLst/>
              <a:gdLst>
                <a:gd name="T0" fmla="*/ 1320 w 1320"/>
                <a:gd name="T1" fmla="*/ 0 h 220"/>
                <a:gd name="T2" fmla="*/ 0 w 1320"/>
                <a:gd name="T3" fmla="*/ 0 h 220"/>
                <a:gd name="T4" fmla="*/ 0 w 1320"/>
                <a:gd name="T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0" h="220">
                  <a:moveTo>
                    <a:pt x="1320" y="0"/>
                  </a:move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6" name="Freeform 169"/>
            <p:cNvSpPr>
              <a:spLocks/>
            </p:cNvSpPr>
            <p:nvPr/>
          </p:nvSpPr>
          <p:spPr bwMode="auto">
            <a:xfrm>
              <a:off x="3383101" y="804941"/>
              <a:ext cx="4256298" cy="47774"/>
            </a:xfrm>
            <a:custGeom>
              <a:avLst/>
              <a:gdLst>
                <a:gd name="T0" fmla="*/ 8359 w 8359"/>
                <a:gd name="T1" fmla="*/ 0 h 93"/>
                <a:gd name="T2" fmla="*/ 0 w 8359"/>
                <a:gd name="T3" fmla="*/ 0 h 93"/>
                <a:gd name="T4" fmla="*/ 0 w 8359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59" h="93">
                  <a:moveTo>
                    <a:pt x="8359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7" name="Freeform 170"/>
            <p:cNvSpPr>
              <a:spLocks/>
            </p:cNvSpPr>
            <p:nvPr/>
          </p:nvSpPr>
          <p:spPr bwMode="auto">
            <a:xfrm>
              <a:off x="1992046" y="5554592"/>
              <a:ext cx="1174915" cy="83219"/>
            </a:xfrm>
            <a:custGeom>
              <a:avLst/>
              <a:gdLst>
                <a:gd name="T0" fmla="*/ 2306 w 2306"/>
                <a:gd name="T1" fmla="*/ 0 h 162"/>
                <a:gd name="T2" fmla="*/ 0 w 2306"/>
                <a:gd name="T3" fmla="*/ 0 h 162"/>
                <a:gd name="T4" fmla="*/ 0 w 2306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6" h="162">
                  <a:moveTo>
                    <a:pt x="2306" y="0"/>
                  </a:moveTo>
                  <a:lnTo>
                    <a:pt x="0" y="0"/>
                  </a:lnTo>
                  <a:lnTo>
                    <a:pt x="0" y="162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8" name="Freeform 171"/>
            <p:cNvSpPr>
              <a:spLocks/>
            </p:cNvSpPr>
            <p:nvPr/>
          </p:nvSpPr>
          <p:spPr bwMode="auto">
            <a:xfrm>
              <a:off x="2524083" y="994496"/>
              <a:ext cx="5115317" cy="46233"/>
            </a:xfrm>
            <a:custGeom>
              <a:avLst/>
              <a:gdLst>
                <a:gd name="T0" fmla="*/ 10044 w 10044"/>
                <a:gd name="T1" fmla="*/ 0 h 93"/>
                <a:gd name="T2" fmla="*/ 0 w 10044"/>
                <a:gd name="T3" fmla="*/ 0 h 93"/>
                <a:gd name="T4" fmla="*/ 0 w 10044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44" h="93">
                  <a:moveTo>
                    <a:pt x="10044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19" name="Freeform 172"/>
            <p:cNvSpPr>
              <a:spLocks/>
            </p:cNvSpPr>
            <p:nvPr/>
          </p:nvSpPr>
          <p:spPr bwMode="auto">
            <a:xfrm>
              <a:off x="1992046" y="5637811"/>
              <a:ext cx="5647354" cy="83219"/>
            </a:xfrm>
            <a:custGeom>
              <a:avLst/>
              <a:gdLst>
                <a:gd name="T0" fmla="*/ 11090 w 11090"/>
                <a:gd name="T1" fmla="*/ 163 h 163"/>
                <a:gd name="T2" fmla="*/ 0 w 11090"/>
                <a:gd name="T3" fmla="*/ 163 h 163"/>
                <a:gd name="T4" fmla="*/ 0 w 11090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90" h="163">
                  <a:moveTo>
                    <a:pt x="11090" y="163"/>
                  </a:moveTo>
                  <a:lnTo>
                    <a:pt x="0" y="16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0" name="Freeform 173"/>
            <p:cNvSpPr>
              <a:spLocks/>
            </p:cNvSpPr>
            <p:nvPr/>
          </p:nvSpPr>
          <p:spPr bwMode="auto">
            <a:xfrm>
              <a:off x="1631812" y="1136276"/>
              <a:ext cx="1182305" cy="94007"/>
            </a:xfrm>
            <a:custGeom>
              <a:avLst/>
              <a:gdLst>
                <a:gd name="T0" fmla="*/ 2319 w 2319"/>
                <a:gd name="T1" fmla="*/ 186 h 186"/>
                <a:gd name="T2" fmla="*/ 0 w 2319"/>
                <a:gd name="T3" fmla="*/ 186 h 186"/>
                <a:gd name="T4" fmla="*/ 0 w 2319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9" h="186">
                  <a:moveTo>
                    <a:pt x="2319" y="186"/>
                  </a:moveTo>
                  <a:lnTo>
                    <a:pt x="0" y="186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1" name="Freeform 174"/>
            <p:cNvSpPr>
              <a:spLocks/>
            </p:cNvSpPr>
            <p:nvPr/>
          </p:nvSpPr>
          <p:spPr bwMode="auto">
            <a:xfrm>
              <a:off x="2610908" y="3404766"/>
              <a:ext cx="5028491" cy="47774"/>
            </a:xfrm>
            <a:custGeom>
              <a:avLst/>
              <a:gdLst>
                <a:gd name="T0" fmla="*/ 9876 w 9876"/>
                <a:gd name="T1" fmla="*/ 93 h 93"/>
                <a:gd name="T2" fmla="*/ 0 w 9876"/>
                <a:gd name="T3" fmla="*/ 93 h 93"/>
                <a:gd name="T4" fmla="*/ 0 w 9876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76" h="93">
                  <a:moveTo>
                    <a:pt x="9876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2" name="Freeform 175"/>
            <p:cNvSpPr>
              <a:spLocks/>
            </p:cNvSpPr>
            <p:nvPr/>
          </p:nvSpPr>
          <p:spPr bwMode="auto">
            <a:xfrm>
              <a:off x="2027144" y="3475657"/>
              <a:ext cx="5612254" cy="70890"/>
            </a:xfrm>
            <a:custGeom>
              <a:avLst/>
              <a:gdLst>
                <a:gd name="T0" fmla="*/ 11022 w 11022"/>
                <a:gd name="T1" fmla="*/ 139 h 139"/>
                <a:gd name="T2" fmla="*/ 0 w 11022"/>
                <a:gd name="T3" fmla="*/ 139 h 139"/>
                <a:gd name="T4" fmla="*/ 0 w 11022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22" h="139">
                  <a:moveTo>
                    <a:pt x="11022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3" name="Freeform 176"/>
            <p:cNvSpPr>
              <a:spLocks/>
            </p:cNvSpPr>
            <p:nvPr/>
          </p:nvSpPr>
          <p:spPr bwMode="auto">
            <a:xfrm>
              <a:off x="1014796" y="2631137"/>
              <a:ext cx="1963735" cy="110959"/>
            </a:xfrm>
            <a:custGeom>
              <a:avLst/>
              <a:gdLst>
                <a:gd name="T0" fmla="*/ 3857 w 3857"/>
                <a:gd name="T1" fmla="*/ 220 h 220"/>
                <a:gd name="T2" fmla="*/ 0 w 3857"/>
                <a:gd name="T3" fmla="*/ 220 h 220"/>
                <a:gd name="T4" fmla="*/ 0 w 3857"/>
                <a:gd name="T5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7" h="220">
                  <a:moveTo>
                    <a:pt x="3857" y="220"/>
                  </a:moveTo>
                  <a:lnTo>
                    <a:pt x="0" y="220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4" name="Freeform 177"/>
            <p:cNvSpPr>
              <a:spLocks/>
            </p:cNvSpPr>
            <p:nvPr/>
          </p:nvSpPr>
          <p:spPr bwMode="auto">
            <a:xfrm>
              <a:off x="2350432" y="2435418"/>
              <a:ext cx="5288968" cy="70890"/>
            </a:xfrm>
            <a:custGeom>
              <a:avLst/>
              <a:gdLst>
                <a:gd name="T0" fmla="*/ 10388 w 10388"/>
                <a:gd name="T1" fmla="*/ 139 h 139"/>
                <a:gd name="T2" fmla="*/ 0 w 10388"/>
                <a:gd name="T3" fmla="*/ 139 h 139"/>
                <a:gd name="T4" fmla="*/ 0 w 10388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88" h="139">
                  <a:moveTo>
                    <a:pt x="10388" y="139"/>
                  </a:moveTo>
                  <a:lnTo>
                    <a:pt x="0" y="139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5" name="Freeform 178"/>
            <p:cNvSpPr>
              <a:spLocks/>
            </p:cNvSpPr>
            <p:nvPr/>
          </p:nvSpPr>
          <p:spPr bwMode="auto">
            <a:xfrm>
              <a:off x="1910762" y="1572405"/>
              <a:ext cx="5728637" cy="83219"/>
            </a:xfrm>
            <a:custGeom>
              <a:avLst/>
              <a:gdLst>
                <a:gd name="T0" fmla="*/ 11250 w 11250"/>
                <a:gd name="T1" fmla="*/ 162 h 162"/>
                <a:gd name="T2" fmla="*/ 0 w 11250"/>
                <a:gd name="T3" fmla="*/ 162 h 162"/>
                <a:gd name="T4" fmla="*/ 0 w 11250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50" h="162">
                  <a:moveTo>
                    <a:pt x="11250" y="162"/>
                  </a:moveTo>
                  <a:lnTo>
                    <a:pt x="0" y="16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6" name="Line 179"/>
            <p:cNvSpPr>
              <a:spLocks noChangeShapeType="1"/>
            </p:cNvSpPr>
            <p:nvPr/>
          </p:nvSpPr>
          <p:spPr bwMode="auto">
            <a:xfrm>
              <a:off x="713678" y="3845519"/>
              <a:ext cx="68352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7" name="Freeform 180"/>
            <p:cNvSpPr>
              <a:spLocks/>
            </p:cNvSpPr>
            <p:nvPr/>
          </p:nvSpPr>
          <p:spPr bwMode="auto">
            <a:xfrm>
              <a:off x="2130597" y="4893463"/>
              <a:ext cx="554206" cy="83219"/>
            </a:xfrm>
            <a:custGeom>
              <a:avLst/>
              <a:gdLst>
                <a:gd name="T0" fmla="*/ 1089 w 1089"/>
                <a:gd name="T1" fmla="*/ 0 h 162"/>
                <a:gd name="T2" fmla="*/ 0 w 1089"/>
                <a:gd name="T3" fmla="*/ 0 h 162"/>
                <a:gd name="T4" fmla="*/ 0 w 1089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9" h="162">
                  <a:moveTo>
                    <a:pt x="1089" y="0"/>
                  </a:moveTo>
                  <a:lnTo>
                    <a:pt x="0" y="0"/>
                  </a:lnTo>
                  <a:lnTo>
                    <a:pt x="0" y="162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8" name="Freeform 181"/>
            <p:cNvSpPr>
              <a:spLocks/>
            </p:cNvSpPr>
            <p:nvPr/>
          </p:nvSpPr>
          <p:spPr bwMode="auto">
            <a:xfrm>
              <a:off x="891024" y="1472235"/>
              <a:ext cx="60962" cy="533218"/>
            </a:xfrm>
            <a:custGeom>
              <a:avLst/>
              <a:gdLst>
                <a:gd name="T0" fmla="*/ 118 w 118"/>
                <a:gd name="T1" fmla="*/ 1048 h 1048"/>
                <a:gd name="T2" fmla="*/ 0 w 118"/>
                <a:gd name="T3" fmla="*/ 1048 h 1048"/>
                <a:gd name="T4" fmla="*/ 0 w 118"/>
                <a:gd name="T5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048">
                  <a:moveTo>
                    <a:pt x="118" y="1048"/>
                  </a:moveTo>
                  <a:lnTo>
                    <a:pt x="0" y="1048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29" name="Freeform 182"/>
            <p:cNvSpPr>
              <a:spLocks/>
            </p:cNvSpPr>
            <p:nvPr/>
          </p:nvSpPr>
          <p:spPr bwMode="auto">
            <a:xfrm>
              <a:off x="2836285" y="2931650"/>
              <a:ext cx="4803113" cy="47774"/>
            </a:xfrm>
            <a:custGeom>
              <a:avLst/>
              <a:gdLst>
                <a:gd name="T0" fmla="*/ 9432 w 9432"/>
                <a:gd name="T1" fmla="*/ 93 h 93"/>
                <a:gd name="T2" fmla="*/ 0 w 9432"/>
                <a:gd name="T3" fmla="*/ 93 h 93"/>
                <a:gd name="T4" fmla="*/ 0 w 9432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32" h="93">
                  <a:moveTo>
                    <a:pt x="9432" y="93"/>
                  </a:moveTo>
                  <a:lnTo>
                    <a:pt x="0" y="93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30" name="Freeform 183"/>
            <p:cNvSpPr>
              <a:spLocks/>
            </p:cNvSpPr>
            <p:nvPr/>
          </p:nvSpPr>
          <p:spPr bwMode="auto">
            <a:xfrm>
              <a:off x="3166961" y="5483701"/>
              <a:ext cx="1411376" cy="70890"/>
            </a:xfrm>
            <a:custGeom>
              <a:avLst/>
              <a:gdLst>
                <a:gd name="T0" fmla="*/ 2774 w 2774"/>
                <a:gd name="T1" fmla="*/ 0 h 139"/>
                <a:gd name="T2" fmla="*/ 0 w 2774"/>
                <a:gd name="T3" fmla="*/ 0 h 139"/>
                <a:gd name="T4" fmla="*/ 0 w 2774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4" h="139">
                  <a:moveTo>
                    <a:pt x="2774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31" name="Freeform 184"/>
            <p:cNvSpPr>
              <a:spLocks/>
            </p:cNvSpPr>
            <p:nvPr/>
          </p:nvSpPr>
          <p:spPr bwMode="auto">
            <a:xfrm>
              <a:off x="1384266" y="1684906"/>
              <a:ext cx="450753" cy="151027"/>
            </a:xfrm>
            <a:custGeom>
              <a:avLst/>
              <a:gdLst>
                <a:gd name="T0" fmla="*/ 883 w 883"/>
                <a:gd name="T1" fmla="*/ 0 h 296"/>
                <a:gd name="T2" fmla="*/ 0 w 883"/>
                <a:gd name="T3" fmla="*/ 0 h 296"/>
                <a:gd name="T4" fmla="*/ 0 w 883"/>
                <a:gd name="T5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3" h="296">
                  <a:moveTo>
                    <a:pt x="883" y="0"/>
                  </a:moveTo>
                  <a:lnTo>
                    <a:pt x="0" y="0"/>
                  </a:lnTo>
                  <a:lnTo>
                    <a:pt x="0" y="296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32" name="Freeform 185"/>
            <p:cNvSpPr>
              <a:spLocks/>
            </p:cNvSpPr>
            <p:nvPr/>
          </p:nvSpPr>
          <p:spPr bwMode="auto">
            <a:xfrm>
              <a:off x="1179210" y="740215"/>
              <a:ext cx="2203891" cy="112500"/>
            </a:xfrm>
            <a:custGeom>
              <a:avLst/>
              <a:gdLst>
                <a:gd name="T0" fmla="*/ 4328 w 4328"/>
                <a:gd name="T1" fmla="*/ 221 h 221"/>
                <a:gd name="T2" fmla="*/ 0 w 4328"/>
                <a:gd name="T3" fmla="*/ 221 h 221"/>
                <a:gd name="T4" fmla="*/ 0 w 4328"/>
                <a:gd name="T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8" h="221">
                  <a:moveTo>
                    <a:pt x="4328" y="221"/>
                  </a:moveTo>
                  <a:lnTo>
                    <a:pt x="0" y="221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33" name="Freeform 186"/>
            <p:cNvSpPr>
              <a:spLocks/>
            </p:cNvSpPr>
            <p:nvPr/>
          </p:nvSpPr>
          <p:spPr bwMode="auto">
            <a:xfrm>
              <a:off x="1851647" y="627715"/>
              <a:ext cx="5787752" cy="83219"/>
            </a:xfrm>
            <a:custGeom>
              <a:avLst/>
              <a:gdLst>
                <a:gd name="T0" fmla="*/ 11367 w 11367"/>
                <a:gd name="T1" fmla="*/ 162 h 162"/>
                <a:gd name="T2" fmla="*/ 0 w 11367"/>
                <a:gd name="T3" fmla="*/ 162 h 162"/>
                <a:gd name="T4" fmla="*/ 0 w 11367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67" h="162">
                  <a:moveTo>
                    <a:pt x="11367" y="162"/>
                  </a:moveTo>
                  <a:lnTo>
                    <a:pt x="0" y="162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34" name="Freeform 187"/>
            <p:cNvSpPr>
              <a:spLocks/>
            </p:cNvSpPr>
            <p:nvPr/>
          </p:nvSpPr>
          <p:spPr bwMode="auto">
            <a:xfrm>
              <a:off x="2878774" y="3640553"/>
              <a:ext cx="4760625" cy="47774"/>
            </a:xfrm>
            <a:custGeom>
              <a:avLst/>
              <a:gdLst>
                <a:gd name="T0" fmla="*/ 9349 w 9349"/>
                <a:gd name="T1" fmla="*/ 0 h 93"/>
                <a:gd name="T2" fmla="*/ 0 w 9349"/>
                <a:gd name="T3" fmla="*/ 0 h 93"/>
                <a:gd name="T4" fmla="*/ 0 w 9349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49" h="93">
                  <a:moveTo>
                    <a:pt x="9349" y="0"/>
                  </a:moveTo>
                  <a:lnTo>
                    <a:pt x="0" y="0"/>
                  </a:lnTo>
                  <a:lnTo>
                    <a:pt x="0" y="93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35" name="Freeform 188"/>
            <p:cNvSpPr>
              <a:spLocks/>
            </p:cNvSpPr>
            <p:nvPr/>
          </p:nvSpPr>
          <p:spPr bwMode="auto">
            <a:xfrm>
              <a:off x="2296858" y="3688328"/>
              <a:ext cx="581916" cy="70890"/>
            </a:xfrm>
            <a:custGeom>
              <a:avLst/>
              <a:gdLst>
                <a:gd name="T0" fmla="*/ 1143 w 1143"/>
                <a:gd name="T1" fmla="*/ 0 h 139"/>
                <a:gd name="T2" fmla="*/ 0 w 1143"/>
                <a:gd name="T3" fmla="*/ 0 h 139"/>
                <a:gd name="T4" fmla="*/ 0 w 1143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3" h="139">
                  <a:moveTo>
                    <a:pt x="1143" y="0"/>
                  </a:moveTo>
                  <a:lnTo>
                    <a:pt x="0" y="0"/>
                  </a:lnTo>
                  <a:lnTo>
                    <a:pt x="0" y="139"/>
                  </a:lnTo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236" name="Rectangle 189"/>
            <p:cNvSpPr>
              <a:spLocks noChangeArrowheads="1"/>
            </p:cNvSpPr>
            <p:nvPr/>
          </p:nvSpPr>
          <p:spPr bwMode="auto">
            <a:xfrm>
              <a:off x="7691124" y="1802029"/>
              <a:ext cx="44403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TW.T9.L16675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7" name="Rectangle 190"/>
            <p:cNvSpPr>
              <a:spLocks noChangeArrowheads="1"/>
            </p:cNvSpPr>
            <p:nvPr/>
          </p:nvSpPr>
          <p:spPr bwMode="auto">
            <a:xfrm>
              <a:off x="7691124" y="4354080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VN.TV523.KJ470428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8" name="Rectangle 191"/>
            <p:cNvSpPr>
              <a:spLocks noChangeArrowheads="1"/>
            </p:cNvSpPr>
            <p:nvPr/>
          </p:nvSpPr>
          <p:spPr bwMode="auto">
            <a:xfrm>
              <a:off x="7691124" y="1990042"/>
              <a:ext cx="51937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JP.HC-J5.D10075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9" name="Rectangle 192"/>
            <p:cNvSpPr>
              <a:spLocks noChangeArrowheads="1"/>
            </p:cNvSpPr>
            <p:nvPr/>
          </p:nvSpPr>
          <p:spPr bwMode="auto">
            <a:xfrm>
              <a:off x="7691124" y="855797"/>
              <a:ext cx="545021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LK.CE5.EU849123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0" name="Rectangle 193"/>
            <p:cNvSpPr>
              <a:spLocks noChangeArrowheads="1"/>
            </p:cNvSpPr>
            <p:nvPr/>
          </p:nvSpPr>
          <p:spPr bwMode="auto">
            <a:xfrm>
              <a:off x="7691124" y="3694492"/>
              <a:ext cx="63478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VN.VN133.KJ470511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1" name="Rectangle 194"/>
            <p:cNvSpPr>
              <a:spLocks noChangeArrowheads="1"/>
            </p:cNvSpPr>
            <p:nvPr/>
          </p:nvSpPr>
          <p:spPr bwMode="auto">
            <a:xfrm>
              <a:off x="7691124" y="3219835"/>
              <a:ext cx="44403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TW.T4.L16674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2" name="Rectangle 195"/>
            <p:cNvSpPr>
              <a:spLocks noChangeArrowheads="1"/>
            </p:cNvSpPr>
            <p:nvPr/>
          </p:nvSpPr>
          <p:spPr bwMode="auto">
            <a:xfrm>
              <a:off x="7691124" y="5488325"/>
              <a:ext cx="61074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CN.ZS185.JX676855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3" name="Rectangle 196"/>
            <p:cNvSpPr>
              <a:spLocks noChangeArrowheads="1"/>
            </p:cNvSpPr>
            <p:nvPr/>
          </p:nvSpPr>
          <p:spPr bwMode="auto">
            <a:xfrm>
              <a:off x="7691124" y="5961440"/>
              <a:ext cx="53860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CN.bj1.AY835079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4" name="Rectangle 197"/>
            <p:cNvSpPr>
              <a:spLocks noChangeArrowheads="1"/>
            </p:cNvSpPr>
            <p:nvPr/>
          </p:nvSpPr>
          <p:spPr bwMode="auto">
            <a:xfrm>
              <a:off x="7691124" y="2652713"/>
              <a:ext cx="63478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VN.VN290.KJ470586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5" name="Rectangle 198"/>
            <p:cNvSpPr>
              <a:spLocks noChangeArrowheads="1"/>
            </p:cNvSpPr>
            <p:nvPr/>
          </p:nvSpPr>
          <p:spPr bwMode="auto">
            <a:xfrm>
              <a:off x="7691124" y="2273603"/>
              <a:ext cx="57227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CN.ZS13.JX676811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6" name="Rectangle 199"/>
            <p:cNvSpPr>
              <a:spLocks noChangeArrowheads="1"/>
            </p:cNvSpPr>
            <p:nvPr/>
          </p:nvSpPr>
          <p:spPr bwMode="auto">
            <a:xfrm>
              <a:off x="7691124" y="6149454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VN.TV484.KJ470397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7" name="Rectangle 200"/>
            <p:cNvSpPr>
              <a:spLocks noChangeArrowheads="1"/>
            </p:cNvSpPr>
            <p:nvPr/>
          </p:nvSpPr>
          <p:spPr bwMode="auto">
            <a:xfrm>
              <a:off x="7691124" y="2179596"/>
              <a:ext cx="63478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CN.2T-2a.HQ658165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8" name="Rectangle 201"/>
            <p:cNvSpPr>
              <a:spLocks noChangeArrowheads="1"/>
            </p:cNvSpPr>
            <p:nvPr/>
          </p:nvSpPr>
          <p:spPr bwMode="auto">
            <a:xfrm>
              <a:off x="7691124" y="1234906"/>
              <a:ext cx="63959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JP.HC-J6.NC_009823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9" name="Rectangle 202"/>
            <p:cNvSpPr>
              <a:spLocks noChangeArrowheads="1"/>
            </p:cNvSpPr>
            <p:nvPr/>
          </p:nvSpPr>
          <p:spPr bwMode="auto">
            <a:xfrm>
              <a:off x="7691124" y="1139358"/>
              <a:ext cx="51937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JP.HC-J6.D00944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50" name="Rectangle 203"/>
            <p:cNvSpPr>
              <a:spLocks noChangeArrowheads="1"/>
            </p:cNvSpPr>
            <p:nvPr/>
          </p:nvSpPr>
          <p:spPr bwMode="auto">
            <a:xfrm>
              <a:off x="7691124" y="385763"/>
              <a:ext cx="59952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TJ.TAJ66.AB330356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51" name="Rectangle 204"/>
            <p:cNvSpPr>
              <a:spLocks noChangeArrowheads="1"/>
            </p:cNvSpPr>
            <p:nvPr/>
          </p:nvSpPr>
          <p:spPr bwMode="auto">
            <a:xfrm>
              <a:off x="7691124" y="5582331"/>
              <a:ext cx="57227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CN.ZS92.JX677158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" name="Rectangle 206"/>
            <p:cNvSpPr>
              <a:spLocks noChangeArrowheads="1"/>
            </p:cNvSpPr>
            <p:nvPr/>
          </p:nvSpPr>
          <p:spPr bwMode="auto">
            <a:xfrm>
              <a:off x="7691125" y="3786958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VN.TV473.KJ470387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" name="Rectangle 207"/>
            <p:cNvSpPr>
              <a:spLocks noChangeArrowheads="1"/>
            </p:cNvSpPr>
            <p:nvPr/>
          </p:nvSpPr>
          <p:spPr bwMode="auto">
            <a:xfrm>
              <a:off x="7691125" y="1706481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JP.JCH-6.AB047645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" name="Rectangle 208"/>
            <p:cNvSpPr>
              <a:spLocks noChangeArrowheads="1"/>
            </p:cNvSpPr>
            <p:nvPr/>
          </p:nvSpPr>
          <p:spPr bwMode="auto">
            <a:xfrm>
              <a:off x="7691125" y="4448086"/>
              <a:ext cx="61555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CN.bj127.AY835080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9" name="Rectangle 209"/>
            <p:cNvSpPr>
              <a:spLocks noChangeArrowheads="1"/>
            </p:cNvSpPr>
            <p:nvPr/>
          </p:nvSpPr>
          <p:spPr bwMode="auto">
            <a:xfrm>
              <a:off x="7691125" y="2369151"/>
              <a:ext cx="57227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CN.ZS28.JX676951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0" name="Rectangle 210"/>
            <p:cNvSpPr>
              <a:spLocks noChangeArrowheads="1"/>
            </p:cNvSpPr>
            <p:nvPr/>
          </p:nvSpPr>
          <p:spPr bwMode="auto">
            <a:xfrm>
              <a:off x="7691125" y="5771886"/>
              <a:ext cx="50975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US.US10.L16650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1" name="Rectangle 211"/>
            <p:cNvSpPr>
              <a:spLocks noChangeArrowheads="1"/>
            </p:cNvSpPr>
            <p:nvPr/>
          </p:nvSpPr>
          <p:spPr bwMode="auto">
            <a:xfrm>
              <a:off x="7691125" y="2746719"/>
              <a:ext cx="69730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CN.GZ0060.GQ206043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2" name="Rectangle 212"/>
            <p:cNvSpPr>
              <a:spLocks noChangeArrowheads="1"/>
            </p:cNvSpPr>
            <p:nvPr/>
          </p:nvSpPr>
          <p:spPr bwMode="auto">
            <a:xfrm>
              <a:off x="7691125" y="5204764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VN.TV501.KJ470407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3" name="Rectangle 213"/>
            <p:cNvSpPr>
              <a:spLocks noChangeArrowheads="1"/>
            </p:cNvSpPr>
            <p:nvPr/>
          </p:nvSpPr>
          <p:spPr bwMode="auto">
            <a:xfrm>
              <a:off x="7691125" y="3030280"/>
              <a:ext cx="61074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CN.ZS254.JX676924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4" name="Rectangle 214"/>
            <p:cNvSpPr>
              <a:spLocks noChangeArrowheads="1"/>
            </p:cNvSpPr>
            <p:nvPr/>
          </p:nvSpPr>
          <p:spPr bwMode="auto">
            <a:xfrm>
              <a:off x="7691125" y="4260073"/>
              <a:ext cx="45525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FR.FR6.L38335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5" name="Rectangle 215"/>
            <p:cNvSpPr>
              <a:spLocks noChangeArrowheads="1"/>
            </p:cNvSpPr>
            <p:nvPr/>
          </p:nvSpPr>
          <p:spPr bwMode="auto">
            <a:xfrm>
              <a:off x="7691125" y="1045351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JP.JCH-2.AB047641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6" name="Rectangle 216"/>
            <p:cNvSpPr>
              <a:spLocks noChangeArrowheads="1"/>
            </p:cNvSpPr>
            <p:nvPr/>
          </p:nvSpPr>
          <p:spPr bwMode="auto">
            <a:xfrm>
              <a:off x="7691125" y="3880964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VN.VN17.KJ470528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7" name="Rectangle 217"/>
            <p:cNvSpPr>
              <a:spLocks noChangeArrowheads="1"/>
            </p:cNvSpPr>
            <p:nvPr/>
          </p:nvSpPr>
          <p:spPr bwMode="auto">
            <a:xfrm>
              <a:off x="7691125" y="5298770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VN.TV508.KJ470413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8" name="Rectangle 218"/>
            <p:cNvSpPr>
              <a:spLocks noChangeArrowheads="1"/>
            </p:cNvSpPr>
            <p:nvPr/>
          </p:nvSpPr>
          <p:spPr bwMode="auto">
            <a:xfrm>
              <a:off x="7691125" y="5015209"/>
              <a:ext cx="63478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VN.VN200.KJ470545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" name="Rectangle 219"/>
            <p:cNvSpPr>
              <a:spLocks noChangeArrowheads="1"/>
            </p:cNvSpPr>
            <p:nvPr/>
          </p:nvSpPr>
          <p:spPr bwMode="auto">
            <a:xfrm>
              <a:off x="7691125" y="6055448"/>
              <a:ext cx="63478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VN.VN143.KJ470516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0" name="Rectangle 220"/>
            <p:cNvSpPr>
              <a:spLocks noChangeArrowheads="1"/>
            </p:cNvSpPr>
            <p:nvPr/>
          </p:nvSpPr>
          <p:spPr bwMode="auto">
            <a:xfrm>
              <a:off x="7691125" y="4070519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VN.VN49.KJ470597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" name="Rectangle 221"/>
            <p:cNvSpPr>
              <a:spLocks noChangeArrowheads="1"/>
            </p:cNvSpPr>
            <p:nvPr/>
          </p:nvSpPr>
          <p:spPr bwMode="auto">
            <a:xfrm>
              <a:off x="7691125" y="1422920"/>
              <a:ext cx="57227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CN.ZS77.JX677142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" name="Rectangle 222"/>
            <p:cNvSpPr>
              <a:spLocks noChangeArrowheads="1"/>
            </p:cNvSpPr>
            <p:nvPr/>
          </p:nvSpPr>
          <p:spPr bwMode="auto">
            <a:xfrm>
              <a:off x="7691125" y="478229"/>
              <a:ext cx="59952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TJ.TAJ53.AB330355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" name="Rectangle 223"/>
            <p:cNvSpPr>
              <a:spLocks noChangeArrowheads="1"/>
            </p:cNvSpPr>
            <p:nvPr/>
          </p:nvSpPr>
          <p:spPr bwMode="auto">
            <a:xfrm>
              <a:off x="7691125" y="4921203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VN.TV500.KJ470406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4" name="Rectangle 224"/>
            <p:cNvSpPr>
              <a:spLocks noChangeArrowheads="1"/>
            </p:cNvSpPr>
            <p:nvPr/>
          </p:nvSpPr>
          <p:spPr bwMode="auto">
            <a:xfrm>
              <a:off x="7691125" y="5110757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VN.TV591.KJ470488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5" name="Rectangle 225"/>
            <p:cNvSpPr>
              <a:spLocks noChangeArrowheads="1"/>
            </p:cNvSpPr>
            <p:nvPr/>
          </p:nvSpPr>
          <p:spPr bwMode="auto">
            <a:xfrm>
              <a:off x="7691125" y="4543634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VN.TV514.KJ470419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6" name="Rectangle 226"/>
            <p:cNvSpPr>
              <a:spLocks noChangeArrowheads="1"/>
            </p:cNvSpPr>
            <p:nvPr/>
          </p:nvSpPr>
          <p:spPr bwMode="auto">
            <a:xfrm>
              <a:off x="7691125" y="1896035"/>
              <a:ext cx="58990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JP.JFH-1.AB047639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7" name="Rectangle 227"/>
            <p:cNvSpPr>
              <a:spLocks noChangeArrowheads="1"/>
            </p:cNvSpPr>
            <p:nvPr/>
          </p:nvSpPr>
          <p:spPr bwMode="auto">
            <a:xfrm>
              <a:off x="7691125" y="2557165"/>
              <a:ext cx="61074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CN.ZS612.JX677070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8" name="Rectangle 228"/>
            <p:cNvSpPr>
              <a:spLocks noChangeArrowheads="1"/>
            </p:cNvSpPr>
            <p:nvPr/>
          </p:nvSpPr>
          <p:spPr bwMode="auto">
            <a:xfrm>
              <a:off x="7691125" y="572236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JP.JCH-4.AB047643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9" name="Rectangle 229"/>
            <p:cNvSpPr>
              <a:spLocks noChangeArrowheads="1"/>
            </p:cNvSpPr>
            <p:nvPr/>
          </p:nvSpPr>
          <p:spPr bwMode="auto">
            <a:xfrm>
              <a:off x="7691125" y="761790"/>
              <a:ext cx="545021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LK.CE6.EU849144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" name="Rectangle 230"/>
            <p:cNvSpPr>
              <a:spLocks noChangeArrowheads="1"/>
            </p:cNvSpPr>
            <p:nvPr/>
          </p:nvSpPr>
          <p:spPr bwMode="auto">
            <a:xfrm>
              <a:off x="7691125" y="1518467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JP.JCH-1.AB047640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1" name="Rectangle 231"/>
            <p:cNvSpPr>
              <a:spLocks noChangeArrowheads="1"/>
            </p:cNvSpPr>
            <p:nvPr/>
          </p:nvSpPr>
          <p:spPr bwMode="auto">
            <a:xfrm>
              <a:off x="7691125" y="951345"/>
              <a:ext cx="60753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JP.31649.AY746460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2" name="Rectangle 232"/>
            <p:cNvSpPr>
              <a:spLocks noChangeArrowheads="1"/>
            </p:cNvSpPr>
            <p:nvPr/>
          </p:nvSpPr>
          <p:spPr bwMode="auto">
            <a:xfrm>
              <a:off x="7691125" y="3978053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VN.VN87.KJ470607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3" name="Rectangle 233"/>
            <p:cNvSpPr>
              <a:spLocks noChangeArrowheads="1"/>
            </p:cNvSpPr>
            <p:nvPr/>
          </p:nvSpPr>
          <p:spPr bwMode="auto">
            <a:xfrm>
              <a:off x="7691125" y="5677879"/>
              <a:ext cx="81432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CN.WYHCV283.HQ639943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" name="Rectangle 234"/>
            <p:cNvSpPr>
              <a:spLocks noChangeArrowheads="1"/>
            </p:cNvSpPr>
            <p:nvPr/>
          </p:nvSpPr>
          <p:spPr bwMode="auto">
            <a:xfrm>
              <a:off x="7691125" y="3410931"/>
              <a:ext cx="61074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CN.ZS665.JX677117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5" name="Rectangle 235"/>
            <p:cNvSpPr>
              <a:spLocks noChangeArrowheads="1"/>
            </p:cNvSpPr>
            <p:nvPr/>
          </p:nvSpPr>
          <p:spPr bwMode="auto">
            <a:xfrm>
              <a:off x="7691125" y="3503396"/>
              <a:ext cx="61074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CN.ZS248.JX676918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6" name="Rectangle 236"/>
            <p:cNvSpPr>
              <a:spLocks noChangeArrowheads="1"/>
            </p:cNvSpPr>
            <p:nvPr/>
          </p:nvSpPr>
          <p:spPr bwMode="auto">
            <a:xfrm>
              <a:off x="7691125" y="2463157"/>
              <a:ext cx="61074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CN.ZS114.JX676787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7" name="Rectangle 237"/>
            <p:cNvSpPr>
              <a:spLocks noChangeArrowheads="1"/>
            </p:cNvSpPr>
            <p:nvPr/>
          </p:nvSpPr>
          <p:spPr bwMode="auto">
            <a:xfrm>
              <a:off x="7691125" y="4164525"/>
              <a:ext cx="63478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VN.VN256.KJ470574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8" name="Rectangle 238"/>
            <p:cNvSpPr>
              <a:spLocks noChangeArrowheads="1"/>
            </p:cNvSpPr>
            <p:nvPr/>
          </p:nvSpPr>
          <p:spPr bwMode="auto">
            <a:xfrm>
              <a:off x="7691125" y="1612474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JP.JCH-3.AB047642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9" name="Rectangle 239"/>
            <p:cNvSpPr>
              <a:spLocks noChangeArrowheads="1"/>
            </p:cNvSpPr>
            <p:nvPr/>
          </p:nvSpPr>
          <p:spPr bwMode="auto">
            <a:xfrm>
              <a:off x="7691125" y="1328912"/>
              <a:ext cx="59631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JP.JCH-5.AB047644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0" name="Rectangle 240"/>
            <p:cNvSpPr>
              <a:spLocks noChangeArrowheads="1"/>
            </p:cNvSpPr>
            <p:nvPr/>
          </p:nvSpPr>
          <p:spPr bwMode="auto">
            <a:xfrm>
              <a:off x="7691125" y="4637641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VN.TV581.KJ470482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1" name="Rectangle 241"/>
            <p:cNvSpPr>
              <a:spLocks noChangeArrowheads="1"/>
            </p:cNvSpPr>
            <p:nvPr/>
          </p:nvSpPr>
          <p:spPr bwMode="auto">
            <a:xfrm>
              <a:off x="7691125" y="2936274"/>
              <a:ext cx="61875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CN.sz450.AY835086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2" name="Rectangle 242"/>
            <p:cNvSpPr>
              <a:spLocks noChangeArrowheads="1"/>
            </p:cNvSpPr>
            <p:nvPr/>
          </p:nvSpPr>
          <p:spPr bwMode="auto">
            <a:xfrm>
              <a:off x="7691125" y="5394318"/>
              <a:ext cx="69730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CN.GZ0352.GQ206060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3" name="Rectangle 243"/>
            <p:cNvSpPr>
              <a:spLocks noChangeArrowheads="1"/>
            </p:cNvSpPr>
            <p:nvPr/>
          </p:nvSpPr>
          <p:spPr bwMode="auto">
            <a:xfrm>
              <a:off x="7691125" y="4827195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VN.TV512.KJ470417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4" name="Rectangle 244"/>
            <p:cNvSpPr>
              <a:spLocks noChangeArrowheads="1"/>
            </p:cNvSpPr>
            <p:nvPr/>
          </p:nvSpPr>
          <p:spPr bwMode="auto">
            <a:xfrm>
              <a:off x="7691125" y="4731648"/>
              <a:ext cx="634789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VN.VN195.KJ470538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" name="Rectangle 245"/>
            <p:cNvSpPr>
              <a:spLocks noChangeArrowheads="1"/>
            </p:cNvSpPr>
            <p:nvPr/>
          </p:nvSpPr>
          <p:spPr bwMode="auto">
            <a:xfrm>
              <a:off x="7691125" y="2085590"/>
              <a:ext cx="44403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TW.T2.L16673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" name="Rectangle 246"/>
            <p:cNvSpPr>
              <a:spLocks noChangeArrowheads="1"/>
            </p:cNvSpPr>
            <p:nvPr/>
          </p:nvSpPr>
          <p:spPr bwMode="auto">
            <a:xfrm>
              <a:off x="7691125" y="2840726"/>
              <a:ext cx="69730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CN.GZ0337.GQ206058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" name="Rectangle 247"/>
            <p:cNvSpPr>
              <a:spLocks noChangeArrowheads="1"/>
            </p:cNvSpPr>
            <p:nvPr/>
          </p:nvSpPr>
          <p:spPr bwMode="auto">
            <a:xfrm>
              <a:off x="7691125" y="669324"/>
              <a:ext cx="705321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UZ.UZ-IDU2.AB327160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8" name="Rectangle 248"/>
            <p:cNvSpPr>
              <a:spLocks noChangeArrowheads="1"/>
            </p:cNvSpPr>
            <p:nvPr/>
          </p:nvSpPr>
          <p:spPr bwMode="auto">
            <a:xfrm>
              <a:off x="7691125" y="3313841"/>
              <a:ext cx="697307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CN.GZ0123.GQ206045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9" name="Rectangle 249"/>
            <p:cNvSpPr>
              <a:spLocks noChangeArrowheads="1"/>
            </p:cNvSpPr>
            <p:nvPr/>
          </p:nvSpPr>
          <p:spPr bwMode="auto">
            <a:xfrm>
              <a:off x="7691125" y="3597403"/>
              <a:ext cx="62196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VN.TV509.KJ470414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0" name="Rectangle 250"/>
            <p:cNvSpPr>
              <a:spLocks noChangeArrowheads="1"/>
            </p:cNvSpPr>
            <p:nvPr/>
          </p:nvSpPr>
          <p:spPr bwMode="auto">
            <a:xfrm>
              <a:off x="7691125" y="3127369"/>
              <a:ext cx="545021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LK.CE4.EU849142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1" name="Rectangle 251"/>
            <p:cNvSpPr>
              <a:spLocks noChangeArrowheads="1"/>
            </p:cNvSpPr>
            <p:nvPr/>
          </p:nvSpPr>
          <p:spPr bwMode="auto">
            <a:xfrm>
              <a:off x="7691125" y="5865893"/>
              <a:ext cx="57227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CN.ZS99.JX677165</a:t>
              </a:r>
              <a:endPara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5752" y="325923"/>
            <a:ext cx="645554" cy="705180"/>
            <a:chOff x="243015" y="348045"/>
            <a:chExt cx="645554" cy="705180"/>
          </a:xfrm>
        </p:grpSpPr>
        <p:sp>
          <p:nvSpPr>
            <p:cNvPr id="255" name="TextBox 600"/>
            <p:cNvSpPr txBox="1">
              <a:spLocks noChangeArrowheads="1"/>
            </p:cNvSpPr>
            <p:nvPr/>
          </p:nvSpPr>
          <p:spPr bwMode="auto">
            <a:xfrm>
              <a:off x="351103" y="509339"/>
              <a:ext cx="425116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Japan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256" name="TextBox 602"/>
            <p:cNvSpPr txBox="1">
              <a:spLocks noChangeArrowheads="1"/>
            </p:cNvSpPr>
            <p:nvPr/>
          </p:nvSpPr>
          <p:spPr bwMode="auto">
            <a:xfrm>
              <a:off x="325368" y="670633"/>
              <a:ext cx="444352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China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257" name="TextBox 608"/>
            <p:cNvSpPr txBox="1">
              <a:spLocks noChangeArrowheads="1"/>
            </p:cNvSpPr>
            <p:nvPr/>
          </p:nvSpPr>
          <p:spPr bwMode="auto">
            <a:xfrm>
              <a:off x="328800" y="348045"/>
              <a:ext cx="559769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Vietnam</a:t>
              </a:r>
              <a:endParaRPr lang="en-US" sz="800" dirty="0">
                <a:latin typeface="Calibri" pitchFamily="34" charset="0"/>
              </a:endParaRPr>
            </a:p>
          </p:txBody>
        </p:sp>
        <p:cxnSp>
          <p:nvCxnSpPr>
            <p:cNvPr id="258" name="Straight Connector 257"/>
            <p:cNvCxnSpPr/>
            <p:nvPr/>
          </p:nvCxnSpPr>
          <p:spPr bwMode="auto">
            <a:xfrm>
              <a:off x="243015" y="450208"/>
              <a:ext cx="825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 bwMode="auto">
            <a:xfrm>
              <a:off x="243015" y="611068"/>
              <a:ext cx="82550" cy="0"/>
            </a:xfrm>
            <a:prstGeom prst="line">
              <a:avLst/>
            </a:prstGeom>
            <a:ln w="25400">
              <a:solidFill>
                <a:srgbClr val="66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 bwMode="auto">
            <a:xfrm>
              <a:off x="243015" y="784106"/>
              <a:ext cx="8255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1" name="TextBox 602"/>
            <p:cNvSpPr txBox="1">
              <a:spLocks noChangeArrowheads="1"/>
            </p:cNvSpPr>
            <p:nvPr/>
          </p:nvSpPr>
          <p:spPr bwMode="auto">
            <a:xfrm>
              <a:off x="329208" y="837781"/>
              <a:ext cx="489236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Others</a:t>
              </a:r>
              <a:endParaRPr lang="en-US" sz="800" dirty="0">
                <a:latin typeface="Calibri" pitchFamily="34" charset="0"/>
              </a:endParaRPr>
            </a:p>
          </p:txBody>
        </p:sp>
        <p:cxnSp>
          <p:nvCxnSpPr>
            <p:cNvPr id="262" name="Straight Connector 261"/>
            <p:cNvCxnSpPr/>
            <p:nvPr/>
          </p:nvCxnSpPr>
          <p:spPr bwMode="auto">
            <a:xfrm>
              <a:off x="246855" y="951254"/>
              <a:ext cx="8255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6591051" y="392406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</a:t>
            </a:r>
            <a:endParaRPr lang="en-US" sz="600" i="1" dirty="0"/>
          </a:p>
        </p:txBody>
      </p:sp>
      <p:sp>
        <p:nvSpPr>
          <p:cNvPr id="263" name="TextBox 262"/>
          <p:cNvSpPr txBox="1"/>
          <p:nvPr/>
        </p:nvSpPr>
        <p:spPr>
          <a:xfrm>
            <a:off x="3528099" y="767023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</a:t>
            </a:r>
            <a:endParaRPr lang="en-US" sz="600" i="1" dirty="0"/>
          </a:p>
        </p:txBody>
      </p:sp>
      <p:sp>
        <p:nvSpPr>
          <p:cNvPr id="264" name="TextBox 263"/>
          <p:cNvSpPr txBox="1"/>
          <p:nvPr/>
        </p:nvSpPr>
        <p:spPr>
          <a:xfrm>
            <a:off x="6542360" y="3884953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</a:t>
            </a:r>
            <a:endParaRPr lang="en-US" sz="600" i="1" dirty="0"/>
          </a:p>
        </p:txBody>
      </p:sp>
      <p:sp>
        <p:nvSpPr>
          <p:cNvPr id="265" name="TextBox 264"/>
          <p:cNvSpPr txBox="1"/>
          <p:nvPr/>
        </p:nvSpPr>
        <p:spPr>
          <a:xfrm>
            <a:off x="4670895" y="5384677"/>
            <a:ext cx="319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0.96</a:t>
            </a:r>
            <a:endParaRPr lang="en-US" sz="600" i="1" dirty="0"/>
          </a:p>
        </p:txBody>
      </p:sp>
      <p:sp>
        <p:nvSpPr>
          <p:cNvPr id="266" name="TextBox 265"/>
          <p:cNvSpPr txBox="1"/>
          <p:nvPr/>
        </p:nvSpPr>
        <p:spPr>
          <a:xfrm>
            <a:off x="3304553" y="5468857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</a:t>
            </a:r>
            <a:endParaRPr lang="en-US" sz="600" i="1" dirty="0"/>
          </a:p>
        </p:txBody>
      </p:sp>
      <p:sp>
        <p:nvSpPr>
          <p:cNvPr id="267" name="TextBox 266"/>
          <p:cNvSpPr txBox="1"/>
          <p:nvPr/>
        </p:nvSpPr>
        <p:spPr>
          <a:xfrm>
            <a:off x="3206672" y="4732027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</a:t>
            </a:r>
            <a:endParaRPr lang="en-US" sz="600" i="1" dirty="0"/>
          </a:p>
        </p:txBody>
      </p:sp>
      <p:sp>
        <p:nvSpPr>
          <p:cNvPr id="268" name="TextBox 267"/>
          <p:cNvSpPr txBox="1"/>
          <p:nvPr/>
        </p:nvSpPr>
        <p:spPr>
          <a:xfrm>
            <a:off x="2515954" y="2363170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</a:t>
            </a:r>
            <a:endParaRPr lang="en-US" sz="600" i="1" dirty="0"/>
          </a:p>
        </p:txBody>
      </p:sp>
      <p:sp>
        <p:nvSpPr>
          <p:cNvPr id="269" name="TextBox 268"/>
          <p:cNvSpPr txBox="1"/>
          <p:nvPr/>
        </p:nvSpPr>
        <p:spPr>
          <a:xfrm>
            <a:off x="3029039" y="2279193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0.7</a:t>
            </a:r>
            <a:endParaRPr lang="en-US" sz="600" i="1" dirty="0"/>
          </a:p>
        </p:txBody>
      </p:sp>
      <p:sp>
        <p:nvSpPr>
          <p:cNvPr id="270" name="TextBox 269"/>
          <p:cNvSpPr txBox="1"/>
          <p:nvPr/>
        </p:nvSpPr>
        <p:spPr>
          <a:xfrm>
            <a:off x="3295056" y="1712070"/>
            <a:ext cx="319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0.87</a:t>
            </a:r>
            <a:endParaRPr lang="en-US" sz="600" i="1" dirty="0"/>
          </a:p>
        </p:txBody>
      </p:sp>
      <p:sp>
        <p:nvSpPr>
          <p:cNvPr id="271" name="TextBox 270"/>
          <p:cNvSpPr txBox="1"/>
          <p:nvPr/>
        </p:nvSpPr>
        <p:spPr>
          <a:xfrm>
            <a:off x="1823173" y="1065094"/>
            <a:ext cx="319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0.97</a:t>
            </a:r>
            <a:endParaRPr lang="en-US" sz="600" i="1" dirty="0"/>
          </a:p>
        </p:txBody>
      </p:sp>
      <p:sp>
        <p:nvSpPr>
          <p:cNvPr id="272" name="TextBox 271"/>
          <p:cNvSpPr txBox="1"/>
          <p:nvPr/>
        </p:nvSpPr>
        <p:spPr>
          <a:xfrm>
            <a:off x="2479910" y="1440218"/>
            <a:ext cx="319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0.72</a:t>
            </a:r>
            <a:endParaRPr lang="en-US" sz="600" i="1" dirty="0"/>
          </a:p>
        </p:txBody>
      </p:sp>
      <p:sp>
        <p:nvSpPr>
          <p:cNvPr id="273" name="TextBox 272"/>
          <p:cNvSpPr txBox="1"/>
          <p:nvPr/>
        </p:nvSpPr>
        <p:spPr>
          <a:xfrm>
            <a:off x="2922194" y="2940553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0.7</a:t>
            </a:r>
            <a:endParaRPr lang="en-US" sz="600" i="1" dirty="0"/>
          </a:p>
        </p:txBody>
      </p:sp>
      <p:sp>
        <p:nvSpPr>
          <p:cNvPr id="274" name="TextBox 273"/>
          <p:cNvSpPr txBox="1"/>
          <p:nvPr/>
        </p:nvSpPr>
        <p:spPr>
          <a:xfrm>
            <a:off x="2848437" y="4543581"/>
            <a:ext cx="319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0.84</a:t>
            </a:r>
            <a:endParaRPr lang="en-US" sz="600" i="1" dirty="0"/>
          </a:p>
        </p:txBody>
      </p:sp>
      <p:sp>
        <p:nvSpPr>
          <p:cNvPr id="275" name="TextBox 274"/>
          <p:cNvSpPr txBox="1"/>
          <p:nvPr/>
        </p:nvSpPr>
        <p:spPr>
          <a:xfrm>
            <a:off x="1045455" y="3740548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</a:t>
            </a:r>
            <a:endParaRPr lang="en-US" sz="600" i="1" dirty="0"/>
          </a:p>
        </p:txBody>
      </p:sp>
    </p:spTree>
    <p:extLst>
      <p:ext uri="{BB962C8B-B14F-4D97-AF65-F5344CB8AC3E}">
        <p14:creationId xmlns:p14="http://schemas.microsoft.com/office/powerpoint/2010/main" val="3687585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950</TotalTime>
  <Words>89</Words>
  <Application>Microsoft Office PowerPoint</Application>
  <PresentationFormat>On-screen Show (4:3)</PresentationFormat>
  <Paragraphs>86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 Ling</dc:creator>
  <cp:lastModifiedBy>Lu Ling</cp:lastModifiedBy>
  <cp:revision>23</cp:revision>
  <dcterms:created xsi:type="dcterms:W3CDTF">2014-06-17T15:39:50Z</dcterms:created>
  <dcterms:modified xsi:type="dcterms:W3CDTF">2014-06-25T19:34:59Z</dcterms:modified>
</cp:coreProperties>
</file>