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8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7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39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9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2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0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9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00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9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8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1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2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FE960-8050-4E5B-BDDD-65A1697F33C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81E88-AAD9-443E-BA52-B2F4CF985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5752" y="282575"/>
            <a:ext cx="8448130" cy="6269164"/>
            <a:chOff x="465752" y="282575"/>
            <a:chExt cx="8448130" cy="6269164"/>
          </a:xfrm>
        </p:grpSpPr>
        <p:grpSp>
          <p:nvGrpSpPr>
            <p:cNvPr id="12" name="Group 11"/>
            <p:cNvGrpSpPr/>
            <p:nvPr/>
          </p:nvGrpSpPr>
          <p:grpSpPr>
            <a:xfrm>
              <a:off x="465752" y="282575"/>
              <a:ext cx="8448130" cy="6269164"/>
              <a:chOff x="465752" y="282575"/>
              <a:chExt cx="8448130" cy="626916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65752" y="282575"/>
                <a:ext cx="8448130" cy="6269164"/>
                <a:chOff x="465752" y="282575"/>
                <a:chExt cx="8448130" cy="6269164"/>
              </a:xfrm>
            </p:grpSpPr>
            <p:grpSp>
              <p:nvGrpSpPr>
                <p:cNvPr id="478" name="Group 477"/>
                <p:cNvGrpSpPr/>
                <p:nvPr/>
              </p:nvGrpSpPr>
              <p:grpSpPr>
                <a:xfrm>
                  <a:off x="465752" y="348045"/>
                  <a:ext cx="601044" cy="415371"/>
                  <a:chOff x="465752" y="348045"/>
                  <a:chExt cx="645554" cy="415371"/>
                </a:xfrm>
              </p:grpSpPr>
              <p:sp>
                <p:nvSpPr>
                  <p:cNvPr id="256" name="TextBox 60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8105" y="547972"/>
                    <a:ext cx="519694" cy="215444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sz="800" dirty="0">
                        <a:latin typeface="Calibri" pitchFamily="34" charset="0"/>
                      </a:rPr>
                      <a:t> </a:t>
                    </a:r>
                    <a:r>
                      <a:rPr lang="en-US" sz="800" dirty="0" smtClean="0">
                        <a:latin typeface="Calibri" pitchFamily="34" charset="0"/>
                      </a:rPr>
                      <a:t>Canada</a:t>
                    </a:r>
                    <a:endParaRPr lang="en-US" sz="800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257" name="TextBox 60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1537" y="348045"/>
                    <a:ext cx="559769" cy="215444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sz="800" dirty="0">
                        <a:latin typeface="Calibri" pitchFamily="34" charset="0"/>
                      </a:rPr>
                      <a:t> </a:t>
                    </a:r>
                    <a:r>
                      <a:rPr lang="en-US" sz="800" dirty="0" smtClean="0">
                        <a:latin typeface="Calibri" pitchFamily="34" charset="0"/>
                      </a:rPr>
                      <a:t>Vietnam</a:t>
                    </a:r>
                    <a:endParaRPr lang="en-US" sz="800" dirty="0">
                      <a:latin typeface="Calibri" pitchFamily="34" charset="0"/>
                    </a:endParaRPr>
                  </a:p>
                </p:txBody>
              </p:sp>
              <p:cxnSp>
                <p:nvCxnSpPr>
                  <p:cNvPr id="258" name="Straight Connector 257"/>
                  <p:cNvCxnSpPr/>
                  <p:nvPr/>
                </p:nvCxnSpPr>
                <p:spPr bwMode="auto">
                  <a:xfrm>
                    <a:off x="465752" y="450208"/>
                    <a:ext cx="82550" cy="0"/>
                  </a:xfrm>
                  <a:prstGeom prst="line">
                    <a:avLst/>
                  </a:prstGeom>
                  <a:ln w="254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0" name="Straight Connector 259"/>
                  <p:cNvCxnSpPr/>
                  <p:nvPr/>
                </p:nvCxnSpPr>
                <p:spPr bwMode="auto">
                  <a:xfrm>
                    <a:off x="465752" y="661445"/>
                    <a:ext cx="82550" cy="0"/>
                  </a:xfrm>
                  <a:prstGeom prst="line">
                    <a:avLst/>
                  </a:prstGeom>
                  <a:ln w="25400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677679" y="282575"/>
                  <a:ext cx="8236203" cy="6269164"/>
                  <a:chOff x="810031" y="282575"/>
                  <a:chExt cx="8236203" cy="6269164"/>
                </a:xfrm>
              </p:grpSpPr>
              <p:sp>
                <p:nvSpPr>
                  <p:cNvPr id="275" name="TextBox 274"/>
                  <p:cNvSpPr txBox="1"/>
                  <p:nvPr/>
                </p:nvSpPr>
                <p:spPr>
                  <a:xfrm>
                    <a:off x="3878411" y="1256040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1</a:t>
                    </a:r>
                    <a:endParaRPr lang="en-US" sz="800" i="1" dirty="0"/>
                  </a:p>
                </p:txBody>
              </p:sp>
              <p:sp>
                <p:nvSpPr>
                  <p:cNvPr id="277" name="Line 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10031" y="6268947"/>
                    <a:ext cx="6410279" cy="0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8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7220310" y="6268947"/>
                    <a:ext cx="0" cy="52229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7173013" y="6367073"/>
                    <a:ext cx="314189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200" dirty="0" smtClean="0">
                        <a:solidFill>
                          <a:srgbClr val="000000"/>
                        </a:solidFill>
                        <a:latin typeface="+mn-lt"/>
                      </a:rPr>
                      <a:t>2011</a:t>
                    </a:r>
                    <a:endPara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280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6565536" y="6268947"/>
                    <a:ext cx="0" cy="21506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5909284" y="6268947"/>
                    <a:ext cx="0" cy="52229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2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5823557" y="6367073"/>
                    <a:ext cx="314189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200" dirty="0" smtClean="0">
                        <a:solidFill>
                          <a:srgbClr val="000000"/>
                        </a:solidFill>
                        <a:latin typeface="+mn-lt"/>
                      </a:rPr>
                      <a:t>1911</a:t>
                    </a:r>
                    <a:endPara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28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5253032" y="6268947"/>
                    <a:ext cx="0" cy="21506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598259" y="6268947"/>
                    <a:ext cx="0" cy="52229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512533" y="6367073"/>
                    <a:ext cx="314189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200" dirty="0" smtClean="0">
                        <a:solidFill>
                          <a:srgbClr val="000000"/>
                        </a:solidFill>
                        <a:latin typeface="+mn-lt"/>
                      </a:rPr>
                      <a:t>1811</a:t>
                    </a:r>
                    <a:endPara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286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3942007" y="6268947"/>
                    <a:ext cx="0" cy="21506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7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287233" y="6268947"/>
                    <a:ext cx="0" cy="52229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3201507" y="6367073"/>
                    <a:ext cx="314189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200" dirty="0" smtClean="0">
                        <a:solidFill>
                          <a:srgbClr val="000000"/>
                        </a:solidFill>
                        <a:latin typeface="+mn-lt"/>
                      </a:rPr>
                      <a:t>1711</a:t>
                    </a:r>
                    <a:endPara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288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632460" y="6268947"/>
                    <a:ext cx="0" cy="21506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9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76208" y="6268947"/>
                    <a:ext cx="0" cy="52229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0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90482" y="6367073"/>
                    <a:ext cx="314189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en-US" sz="1200" dirty="0" smtClean="0">
                        <a:solidFill>
                          <a:srgbClr val="000000"/>
                        </a:solidFill>
                        <a:latin typeface="+mn-lt"/>
                      </a:rPr>
                      <a:t>1611</a:t>
                    </a:r>
                    <a:endParaRPr kumimoji="0" lang="en-US" alt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291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19956" y="6268947"/>
                    <a:ext cx="0" cy="21506"/>
                  </a:xfrm>
                  <a:prstGeom prst="lin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7220310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800"/>
                  </a:p>
                </p:txBody>
              </p:sp>
              <p:sp>
                <p:nvSpPr>
                  <p:cNvPr id="29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6565536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5909284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5253032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4598259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3942007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8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3287233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2632460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0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976208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319956" y="327124"/>
                    <a:ext cx="0" cy="5828148"/>
                  </a:xfrm>
                  <a:prstGeom prst="line">
                    <a:avLst/>
                  </a:prstGeom>
                  <a:noFill/>
                  <a:ln w="0" cap="flat">
                    <a:solidFill>
                      <a:schemeClr val="bg1">
                        <a:lumMod val="75000"/>
                      </a:schemeClr>
                    </a:solidFill>
                    <a:prstDash val="dash"/>
                    <a:bevel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2" name="Freeform 31"/>
                  <p:cNvSpPr>
                    <a:spLocks/>
                  </p:cNvSpPr>
                  <p:nvPr/>
                </p:nvSpPr>
                <p:spPr bwMode="auto">
                  <a:xfrm>
                    <a:off x="5628456" y="6053886"/>
                    <a:ext cx="1591854" cy="50692"/>
                  </a:xfrm>
                  <a:custGeom>
                    <a:avLst/>
                    <a:gdLst>
                      <a:gd name="T0" fmla="*/ 3354 w 3354"/>
                      <a:gd name="T1" fmla="*/ 0 h 99"/>
                      <a:gd name="T2" fmla="*/ 0 w 3354"/>
                      <a:gd name="T3" fmla="*/ 0 h 99"/>
                      <a:gd name="T4" fmla="*/ 0 w 3354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354" h="99">
                        <a:moveTo>
                          <a:pt x="3354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3" name="Freeform 32"/>
                  <p:cNvSpPr>
                    <a:spLocks/>
                  </p:cNvSpPr>
                  <p:nvPr/>
                </p:nvSpPr>
                <p:spPr bwMode="auto">
                  <a:xfrm>
                    <a:off x="5830948" y="2883275"/>
                    <a:ext cx="1389362" cy="50692"/>
                  </a:xfrm>
                  <a:custGeom>
                    <a:avLst/>
                    <a:gdLst>
                      <a:gd name="T0" fmla="*/ 2926 w 2926"/>
                      <a:gd name="T1" fmla="*/ 0 h 100"/>
                      <a:gd name="T2" fmla="*/ 0 w 2926"/>
                      <a:gd name="T3" fmla="*/ 0 h 100"/>
                      <a:gd name="T4" fmla="*/ 0 w 2926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926" h="100">
                        <a:moveTo>
                          <a:pt x="2926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4" name="Freeform 33"/>
                  <p:cNvSpPr>
                    <a:spLocks/>
                  </p:cNvSpPr>
                  <p:nvPr/>
                </p:nvSpPr>
                <p:spPr bwMode="auto">
                  <a:xfrm>
                    <a:off x="5628456" y="6104578"/>
                    <a:ext cx="1591854" cy="50692"/>
                  </a:xfrm>
                  <a:custGeom>
                    <a:avLst/>
                    <a:gdLst>
                      <a:gd name="T0" fmla="*/ 3354 w 3354"/>
                      <a:gd name="T1" fmla="*/ 100 h 100"/>
                      <a:gd name="T2" fmla="*/ 0 w 3354"/>
                      <a:gd name="T3" fmla="*/ 100 h 100"/>
                      <a:gd name="T4" fmla="*/ 0 w 3354"/>
                      <a:gd name="T5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354" h="100">
                        <a:moveTo>
                          <a:pt x="3354" y="100"/>
                        </a:moveTo>
                        <a:lnTo>
                          <a:pt x="0" y="10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" name="Freeform 36"/>
                  <p:cNvSpPr>
                    <a:spLocks/>
                  </p:cNvSpPr>
                  <p:nvPr/>
                </p:nvSpPr>
                <p:spPr bwMode="auto">
                  <a:xfrm>
                    <a:off x="1519492" y="4219724"/>
                    <a:ext cx="3233961" cy="311838"/>
                  </a:xfrm>
                  <a:custGeom>
                    <a:avLst/>
                    <a:gdLst>
                      <a:gd name="T0" fmla="*/ 6812 w 6812"/>
                      <a:gd name="T1" fmla="*/ 608 h 608"/>
                      <a:gd name="T2" fmla="*/ 0 w 6812"/>
                      <a:gd name="T3" fmla="*/ 608 h 608"/>
                      <a:gd name="T4" fmla="*/ 0 w 6812"/>
                      <a:gd name="T5" fmla="*/ 0 h 6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812" h="608">
                        <a:moveTo>
                          <a:pt x="6812" y="608"/>
                        </a:moveTo>
                        <a:lnTo>
                          <a:pt x="0" y="60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9" name="Freeform 38"/>
                  <p:cNvSpPr>
                    <a:spLocks/>
                  </p:cNvSpPr>
                  <p:nvPr/>
                </p:nvSpPr>
                <p:spPr bwMode="auto">
                  <a:xfrm>
                    <a:off x="5882679" y="5133732"/>
                    <a:ext cx="1337631" cy="50692"/>
                  </a:xfrm>
                  <a:custGeom>
                    <a:avLst/>
                    <a:gdLst>
                      <a:gd name="T0" fmla="*/ 2817 w 2817"/>
                      <a:gd name="T1" fmla="*/ 0 h 99"/>
                      <a:gd name="T2" fmla="*/ 0 w 2817"/>
                      <a:gd name="T3" fmla="*/ 0 h 99"/>
                      <a:gd name="T4" fmla="*/ 0 w 2817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17" h="99">
                        <a:moveTo>
                          <a:pt x="2817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0" name="Freeform 39"/>
                  <p:cNvSpPr>
                    <a:spLocks/>
                  </p:cNvSpPr>
                  <p:nvPr/>
                </p:nvSpPr>
                <p:spPr bwMode="auto">
                  <a:xfrm>
                    <a:off x="1519492" y="3906350"/>
                    <a:ext cx="227619" cy="313374"/>
                  </a:xfrm>
                  <a:custGeom>
                    <a:avLst/>
                    <a:gdLst>
                      <a:gd name="T0" fmla="*/ 482 w 482"/>
                      <a:gd name="T1" fmla="*/ 0 h 607"/>
                      <a:gd name="T2" fmla="*/ 0 w 482"/>
                      <a:gd name="T3" fmla="*/ 0 h 607"/>
                      <a:gd name="T4" fmla="*/ 0 w 482"/>
                      <a:gd name="T5" fmla="*/ 607 h 6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82" h="607">
                        <a:moveTo>
                          <a:pt x="482" y="0"/>
                        </a:moveTo>
                        <a:lnTo>
                          <a:pt x="0" y="0"/>
                        </a:lnTo>
                        <a:lnTo>
                          <a:pt x="0" y="607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1" name="Freeform 40"/>
                  <p:cNvSpPr>
                    <a:spLocks/>
                  </p:cNvSpPr>
                  <p:nvPr/>
                </p:nvSpPr>
                <p:spPr bwMode="auto">
                  <a:xfrm>
                    <a:off x="4698766" y="5758945"/>
                    <a:ext cx="1444050" cy="141326"/>
                  </a:xfrm>
                  <a:custGeom>
                    <a:avLst/>
                    <a:gdLst>
                      <a:gd name="T0" fmla="*/ 3042 w 3042"/>
                      <a:gd name="T1" fmla="*/ 273 h 273"/>
                      <a:gd name="T2" fmla="*/ 0 w 3042"/>
                      <a:gd name="T3" fmla="*/ 273 h 273"/>
                      <a:gd name="T4" fmla="*/ 0 w 3042"/>
                      <a:gd name="T5" fmla="*/ 0 h 2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2" h="273">
                        <a:moveTo>
                          <a:pt x="3042" y="273"/>
                        </a:moveTo>
                        <a:lnTo>
                          <a:pt x="0" y="27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" name="Freeform 41"/>
                  <p:cNvSpPr>
                    <a:spLocks/>
                  </p:cNvSpPr>
                  <p:nvPr/>
                </p:nvSpPr>
                <p:spPr bwMode="auto">
                  <a:xfrm>
                    <a:off x="2576294" y="3371770"/>
                    <a:ext cx="1300679" cy="176657"/>
                  </a:xfrm>
                  <a:custGeom>
                    <a:avLst/>
                    <a:gdLst>
                      <a:gd name="T0" fmla="*/ 2738 w 2738"/>
                      <a:gd name="T1" fmla="*/ 341 h 341"/>
                      <a:gd name="T2" fmla="*/ 0 w 2738"/>
                      <a:gd name="T3" fmla="*/ 341 h 341"/>
                      <a:gd name="T4" fmla="*/ 0 w 2738"/>
                      <a:gd name="T5" fmla="*/ 0 h 3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738" h="341">
                        <a:moveTo>
                          <a:pt x="2738" y="341"/>
                        </a:moveTo>
                        <a:lnTo>
                          <a:pt x="0" y="3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" name="Freeform 43"/>
                  <p:cNvSpPr>
                    <a:spLocks/>
                  </p:cNvSpPr>
                  <p:nvPr/>
                </p:nvSpPr>
                <p:spPr bwMode="auto">
                  <a:xfrm>
                    <a:off x="4785970" y="5619155"/>
                    <a:ext cx="2434340" cy="127500"/>
                  </a:xfrm>
                  <a:custGeom>
                    <a:avLst/>
                    <a:gdLst>
                      <a:gd name="T0" fmla="*/ 5127 w 5127"/>
                      <a:gd name="T1" fmla="*/ 248 h 248"/>
                      <a:gd name="T2" fmla="*/ 0 w 5127"/>
                      <a:gd name="T3" fmla="*/ 248 h 248"/>
                      <a:gd name="T4" fmla="*/ 0 w 5127"/>
                      <a:gd name="T5" fmla="*/ 0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127" h="248">
                        <a:moveTo>
                          <a:pt x="5127" y="248"/>
                        </a:moveTo>
                        <a:lnTo>
                          <a:pt x="0" y="2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" name="Freeform 44"/>
                  <p:cNvSpPr>
                    <a:spLocks/>
                  </p:cNvSpPr>
                  <p:nvPr/>
                </p:nvSpPr>
                <p:spPr bwMode="auto">
                  <a:xfrm>
                    <a:off x="5842773" y="5388733"/>
                    <a:ext cx="1377537" cy="50692"/>
                  </a:xfrm>
                  <a:custGeom>
                    <a:avLst/>
                    <a:gdLst>
                      <a:gd name="T0" fmla="*/ 2903 w 2903"/>
                      <a:gd name="T1" fmla="*/ 99 h 99"/>
                      <a:gd name="T2" fmla="*/ 0 w 2903"/>
                      <a:gd name="T3" fmla="*/ 99 h 99"/>
                      <a:gd name="T4" fmla="*/ 0 w 2903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903" h="99">
                        <a:moveTo>
                          <a:pt x="2903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" name="Freeform 47"/>
                  <p:cNvSpPr>
                    <a:spLocks/>
                  </p:cNvSpPr>
                  <p:nvPr/>
                </p:nvSpPr>
                <p:spPr bwMode="auto">
                  <a:xfrm>
                    <a:off x="5830948" y="2933968"/>
                    <a:ext cx="1389362" cy="50692"/>
                  </a:xfrm>
                  <a:custGeom>
                    <a:avLst/>
                    <a:gdLst>
                      <a:gd name="T0" fmla="*/ 2926 w 2926"/>
                      <a:gd name="T1" fmla="*/ 99 h 99"/>
                      <a:gd name="T2" fmla="*/ 0 w 2926"/>
                      <a:gd name="T3" fmla="*/ 99 h 99"/>
                      <a:gd name="T4" fmla="*/ 0 w 2926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926" h="99">
                        <a:moveTo>
                          <a:pt x="2926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" name="Freeform 48"/>
                  <p:cNvSpPr>
                    <a:spLocks/>
                  </p:cNvSpPr>
                  <p:nvPr/>
                </p:nvSpPr>
                <p:spPr bwMode="auto">
                  <a:xfrm>
                    <a:off x="4753453" y="4531562"/>
                    <a:ext cx="2466857" cy="90632"/>
                  </a:xfrm>
                  <a:custGeom>
                    <a:avLst/>
                    <a:gdLst>
                      <a:gd name="T0" fmla="*/ 5197 w 5197"/>
                      <a:gd name="T1" fmla="*/ 174 h 174"/>
                      <a:gd name="T2" fmla="*/ 0 w 5197"/>
                      <a:gd name="T3" fmla="*/ 174 h 174"/>
                      <a:gd name="T4" fmla="*/ 0 w 5197"/>
                      <a:gd name="T5" fmla="*/ 0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197" h="174">
                        <a:moveTo>
                          <a:pt x="5197" y="174"/>
                        </a:moveTo>
                        <a:lnTo>
                          <a:pt x="0" y="17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1" name="Freeform 50"/>
                  <p:cNvSpPr>
                    <a:spLocks/>
                  </p:cNvSpPr>
                  <p:nvPr/>
                </p:nvSpPr>
                <p:spPr bwMode="auto">
                  <a:xfrm>
                    <a:off x="3294624" y="3930928"/>
                    <a:ext cx="3925686" cy="76807"/>
                  </a:xfrm>
                  <a:custGeom>
                    <a:avLst/>
                    <a:gdLst>
                      <a:gd name="T0" fmla="*/ 8268 w 8268"/>
                      <a:gd name="T1" fmla="*/ 149 h 149"/>
                      <a:gd name="T2" fmla="*/ 0 w 8268"/>
                      <a:gd name="T3" fmla="*/ 149 h 149"/>
                      <a:gd name="T4" fmla="*/ 0 w 8268"/>
                      <a:gd name="T5" fmla="*/ 0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268" h="149">
                        <a:moveTo>
                          <a:pt x="8268" y="149"/>
                        </a:moveTo>
                        <a:lnTo>
                          <a:pt x="0" y="14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6" name="Freeform 55"/>
                  <p:cNvSpPr>
                    <a:spLocks/>
                  </p:cNvSpPr>
                  <p:nvPr/>
                </p:nvSpPr>
                <p:spPr bwMode="auto">
                  <a:xfrm>
                    <a:off x="5331369" y="3099872"/>
                    <a:ext cx="1888941" cy="90632"/>
                  </a:xfrm>
                  <a:custGeom>
                    <a:avLst/>
                    <a:gdLst>
                      <a:gd name="T0" fmla="*/ 3979 w 3979"/>
                      <a:gd name="T1" fmla="*/ 174 h 174"/>
                      <a:gd name="T2" fmla="*/ 0 w 3979"/>
                      <a:gd name="T3" fmla="*/ 174 h 174"/>
                      <a:gd name="T4" fmla="*/ 0 w 3979"/>
                      <a:gd name="T5" fmla="*/ 0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79" h="174">
                        <a:moveTo>
                          <a:pt x="3979" y="174"/>
                        </a:moveTo>
                        <a:lnTo>
                          <a:pt x="0" y="17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9" name="Freeform 58"/>
                  <p:cNvSpPr>
                    <a:spLocks/>
                  </p:cNvSpPr>
                  <p:nvPr/>
                </p:nvSpPr>
                <p:spPr bwMode="auto">
                  <a:xfrm>
                    <a:off x="5210170" y="4365658"/>
                    <a:ext cx="978465" cy="76807"/>
                  </a:xfrm>
                  <a:custGeom>
                    <a:avLst/>
                    <a:gdLst>
                      <a:gd name="T0" fmla="*/ 2061 w 2061"/>
                      <a:gd name="T1" fmla="*/ 0 h 149"/>
                      <a:gd name="T2" fmla="*/ 0 w 2061"/>
                      <a:gd name="T3" fmla="*/ 0 h 149"/>
                      <a:gd name="T4" fmla="*/ 0 w 2061"/>
                      <a:gd name="T5" fmla="*/ 149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61" h="149">
                        <a:moveTo>
                          <a:pt x="2061" y="0"/>
                        </a:moveTo>
                        <a:lnTo>
                          <a:pt x="0" y="0"/>
                        </a:lnTo>
                        <a:lnTo>
                          <a:pt x="0" y="14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1" name="Freeform 60"/>
                  <p:cNvSpPr>
                    <a:spLocks/>
                  </p:cNvSpPr>
                  <p:nvPr/>
                </p:nvSpPr>
                <p:spPr bwMode="auto">
                  <a:xfrm>
                    <a:off x="6355654" y="5593041"/>
                    <a:ext cx="864656" cy="50692"/>
                  </a:xfrm>
                  <a:custGeom>
                    <a:avLst/>
                    <a:gdLst>
                      <a:gd name="T0" fmla="*/ 1821 w 1821"/>
                      <a:gd name="T1" fmla="*/ 100 h 100"/>
                      <a:gd name="T2" fmla="*/ 0 w 1821"/>
                      <a:gd name="T3" fmla="*/ 100 h 100"/>
                      <a:gd name="T4" fmla="*/ 0 w 1821"/>
                      <a:gd name="T5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821" h="100">
                        <a:moveTo>
                          <a:pt x="1821" y="100"/>
                        </a:moveTo>
                        <a:lnTo>
                          <a:pt x="0" y="10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2" name="Freeform 61"/>
                  <p:cNvSpPr>
                    <a:spLocks/>
                  </p:cNvSpPr>
                  <p:nvPr/>
                </p:nvSpPr>
                <p:spPr bwMode="auto">
                  <a:xfrm>
                    <a:off x="873587" y="2144387"/>
                    <a:ext cx="0" cy="1608347"/>
                  </a:xfrm>
                  <a:custGeom>
                    <a:avLst/>
                    <a:gdLst>
                      <a:gd name="T0" fmla="*/ 0 h 3124"/>
                      <a:gd name="T1" fmla="*/ 0 h 3124"/>
                      <a:gd name="T2" fmla="*/ 3124 h 3124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3124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3124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6" name="Freeform 65"/>
                  <p:cNvSpPr>
                    <a:spLocks/>
                  </p:cNvSpPr>
                  <p:nvPr/>
                </p:nvSpPr>
                <p:spPr bwMode="auto">
                  <a:xfrm>
                    <a:off x="2846776" y="5758945"/>
                    <a:ext cx="1851990" cy="173584"/>
                  </a:xfrm>
                  <a:custGeom>
                    <a:avLst/>
                    <a:gdLst>
                      <a:gd name="T0" fmla="*/ 3899 w 3899"/>
                      <a:gd name="T1" fmla="*/ 0 h 335"/>
                      <a:gd name="T2" fmla="*/ 0 w 3899"/>
                      <a:gd name="T3" fmla="*/ 0 h 335"/>
                      <a:gd name="T4" fmla="*/ 0 w 3899"/>
                      <a:gd name="T5" fmla="*/ 335 h 3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99" h="335">
                        <a:moveTo>
                          <a:pt x="3899" y="0"/>
                        </a:moveTo>
                        <a:lnTo>
                          <a:pt x="0" y="0"/>
                        </a:lnTo>
                        <a:lnTo>
                          <a:pt x="0" y="335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7" name="Freeform 66"/>
                  <p:cNvSpPr>
                    <a:spLocks/>
                  </p:cNvSpPr>
                  <p:nvPr/>
                </p:nvSpPr>
                <p:spPr bwMode="auto">
                  <a:xfrm>
                    <a:off x="3294624" y="3854121"/>
                    <a:ext cx="2378174" cy="76807"/>
                  </a:xfrm>
                  <a:custGeom>
                    <a:avLst/>
                    <a:gdLst>
                      <a:gd name="T0" fmla="*/ 5007 w 5007"/>
                      <a:gd name="T1" fmla="*/ 0 h 149"/>
                      <a:gd name="T2" fmla="*/ 0 w 5007"/>
                      <a:gd name="T3" fmla="*/ 0 h 149"/>
                      <a:gd name="T4" fmla="*/ 0 w 5007"/>
                      <a:gd name="T5" fmla="*/ 149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007" h="149">
                        <a:moveTo>
                          <a:pt x="5007" y="0"/>
                        </a:moveTo>
                        <a:lnTo>
                          <a:pt x="0" y="0"/>
                        </a:lnTo>
                        <a:lnTo>
                          <a:pt x="0" y="14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8" name="Freeform 67"/>
                  <p:cNvSpPr>
                    <a:spLocks/>
                  </p:cNvSpPr>
                  <p:nvPr/>
                </p:nvSpPr>
                <p:spPr bwMode="auto">
                  <a:xfrm>
                    <a:off x="3078829" y="4774274"/>
                    <a:ext cx="4141481" cy="52229"/>
                  </a:xfrm>
                  <a:custGeom>
                    <a:avLst/>
                    <a:gdLst>
                      <a:gd name="T0" fmla="*/ 8722 w 8722"/>
                      <a:gd name="T1" fmla="*/ 100 h 100"/>
                      <a:gd name="T2" fmla="*/ 0 w 8722"/>
                      <a:gd name="T3" fmla="*/ 100 h 100"/>
                      <a:gd name="T4" fmla="*/ 0 w 8722"/>
                      <a:gd name="T5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722" h="100">
                        <a:moveTo>
                          <a:pt x="8722" y="100"/>
                        </a:moveTo>
                        <a:lnTo>
                          <a:pt x="0" y="10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0" name="Freeform 69"/>
                  <p:cNvSpPr>
                    <a:spLocks/>
                  </p:cNvSpPr>
                  <p:nvPr/>
                </p:nvSpPr>
                <p:spPr bwMode="auto">
                  <a:xfrm>
                    <a:off x="5579681" y="4980118"/>
                    <a:ext cx="1640629" cy="50692"/>
                  </a:xfrm>
                  <a:custGeom>
                    <a:avLst/>
                    <a:gdLst>
                      <a:gd name="T0" fmla="*/ 3457 w 3457"/>
                      <a:gd name="T1" fmla="*/ 99 h 99"/>
                      <a:gd name="T2" fmla="*/ 0 w 3457"/>
                      <a:gd name="T3" fmla="*/ 99 h 99"/>
                      <a:gd name="T4" fmla="*/ 0 w 3457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57" h="99">
                        <a:moveTo>
                          <a:pt x="3457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2" name="Freeform 71"/>
                  <p:cNvSpPr>
                    <a:spLocks/>
                  </p:cNvSpPr>
                  <p:nvPr/>
                </p:nvSpPr>
                <p:spPr bwMode="auto">
                  <a:xfrm>
                    <a:off x="1747111" y="3651349"/>
                    <a:ext cx="577916" cy="255001"/>
                  </a:xfrm>
                  <a:custGeom>
                    <a:avLst/>
                    <a:gdLst>
                      <a:gd name="T0" fmla="*/ 1216 w 1216"/>
                      <a:gd name="T1" fmla="*/ 0 h 495"/>
                      <a:gd name="T2" fmla="*/ 0 w 1216"/>
                      <a:gd name="T3" fmla="*/ 0 h 495"/>
                      <a:gd name="T4" fmla="*/ 0 w 1216"/>
                      <a:gd name="T5" fmla="*/ 495 h 4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216" h="495">
                        <a:moveTo>
                          <a:pt x="1216" y="0"/>
                        </a:moveTo>
                        <a:lnTo>
                          <a:pt x="0" y="0"/>
                        </a:lnTo>
                        <a:lnTo>
                          <a:pt x="0" y="495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3" name="Freeform 72"/>
                  <p:cNvSpPr>
                    <a:spLocks/>
                  </p:cNvSpPr>
                  <p:nvPr/>
                </p:nvSpPr>
                <p:spPr bwMode="auto">
                  <a:xfrm>
                    <a:off x="920884" y="5361082"/>
                    <a:ext cx="1925892" cy="571447"/>
                  </a:xfrm>
                  <a:custGeom>
                    <a:avLst/>
                    <a:gdLst>
                      <a:gd name="T0" fmla="*/ 4057 w 4057"/>
                      <a:gd name="T1" fmla="*/ 1109 h 1109"/>
                      <a:gd name="T2" fmla="*/ 0 w 4057"/>
                      <a:gd name="T3" fmla="*/ 1109 h 1109"/>
                      <a:gd name="T4" fmla="*/ 0 w 4057"/>
                      <a:gd name="T5" fmla="*/ 0 h 11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057" h="1109">
                        <a:moveTo>
                          <a:pt x="4057" y="1109"/>
                        </a:moveTo>
                        <a:lnTo>
                          <a:pt x="0" y="110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4" name="Freeform 73"/>
                  <p:cNvSpPr>
                    <a:spLocks/>
                  </p:cNvSpPr>
                  <p:nvPr/>
                </p:nvSpPr>
                <p:spPr bwMode="auto">
                  <a:xfrm>
                    <a:off x="4785970" y="5491655"/>
                    <a:ext cx="974032" cy="127500"/>
                  </a:xfrm>
                  <a:custGeom>
                    <a:avLst/>
                    <a:gdLst>
                      <a:gd name="T0" fmla="*/ 2050 w 2050"/>
                      <a:gd name="T1" fmla="*/ 0 h 248"/>
                      <a:gd name="T2" fmla="*/ 0 w 2050"/>
                      <a:gd name="T3" fmla="*/ 0 h 248"/>
                      <a:gd name="T4" fmla="*/ 0 w 2050"/>
                      <a:gd name="T5" fmla="*/ 248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50" h="248">
                        <a:moveTo>
                          <a:pt x="2050" y="0"/>
                        </a:moveTo>
                        <a:lnTo>
                          <a:pt x="0" y="0"/>
                        </a:lnTo>
                        <a:lnTo>
                          <a:pt x="0" y="248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5" name="Freeform 74"/>
                  <p:cNvSpPr>
                    <a:spLocks/>
                  </p:cNvSpPr>
                  <p:nvPr/>
                </p:nvSpPr>
                <p:spPr bwMode="auto">
                  <a:xfrm>
                    <a:off x="2576294" y="3196649"/>
                    <a:ext cx="910475" cy="175121"/>
                  </a:xfrm>
                  <a:custGeom>
                    <a:avLst/>
                    <a:gdLst>
                      <a:gd name="T0" fmla="*/ 1918 w 1918"/>
                      <a:gd name="T1" fmla="*/ 0 h 341"/>
                      <a:gd name="T2" fmla="*/ 0 w 1918"/>
                      <a:gd name="T3" fmla="*/ 0 h 341"/>
                      <a:gd name="T4" fmla="*/ 0 w 1918"/>
                      <a:gd name="T5" fmla="*/ 341 h 3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18" h="341">
                        <a:moveTo>
                          <a:pt x="1918" y="0"/>
                        </a:moveTo>
                        <a:lnTo>
                          <a:pt x="0" y="0"/>
                        </a:lnTo>
                        <a:lnTo>
                          <a:pt x="0" y="341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7" name="Freeform 76"/>
                  <p:cNvSpPr>
                    <a:spLocks/>
                  </p:cNvSpPr>
                  <p:nvPr/>
                </p:nvSpPr>
                <p:spPr bwMode="auto">
                  <a:xfrm>
                    <a:off x="1356907" y="4497767"/>
                    <a:ext cx="57644" cy="291868"/>
                  </a:xfrm>
                  <a:custGeom>
                    <a:avLst/>
                    <a:gdLst>
                      <a:gd name="T0" fmla="*/ 121 w 121"/>
                      <a:gd name="T1" fmla="*/ 0 h 568"/>
                      <a:gd name="T2" fmla="*/ 0 w 121"/>
                      <a:gd name="T3" fmla="*/ 0 h 568"/>
                      <a:gd name="T4" fmla="*/ 0 w 121"/>
                      <a:gd name="T5" fmla="*/ 568 h 5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21" h="568">
                        <a:moveTo>
                          <a:pt x="121" y="0"/>
                        </a:moveTo>
                        <a:lnTo>
                          <a:pt x="0" y="0"/>
                        </a:lnTo>
                        <a:lnTo>
                          <a:pt x="0" y="568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0" name="Freeform 79"/>
                  <p:cNvSpPr>
                    <a:spLocks/>
                  </p:cNvSpPr>
                  <p:nvPr/>
                </p:nvSpPr>
                <p:spPr bwMode="auto">
                  <a:xfrm>
                    <a:off x="1414551" y="4219724"/>
                    <a:ext cx="104942" cy="278042"/>
                  </a:xfrm>
                  <a:custGeom>
                    <a:avLst/>
                    <a:gdLst>
                      <a:gd name="T0" fmla="*/ 219 w 219"/>
                      <a:gd name="T1" fmla="*/ 0 h 540"/>
                      <a:gd name="T2" fmla="*/ 0 w 219"/>
                      <a:gd name="T3" fmla="*/ 0 h 540"/>
                      <a:gd name="T4" fmla="*/ 0 w 219"/>
                      <a:gd name="T5" fmla="*/ 540 h 5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9" h="540">
                        <a:moveTo>
                          <a:pt x="219" y="0"/>
                        </a:moveTo>
                        <a:lnTo>
                          <a:pt x="0" y="0"/>
                        </a:lnTo>
                        <a:lnTo>
                          <a:pt x="0" y="54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1" name="Freeform 80"/>
                  <p:cNvSpPr>
                    <a:spLocks/>
                  </p:cNvSpPr>
                  <p:nvPr/>
                </p:nvSpPr>
                <p:spPr bwMode="auto">
                  <a:xfrm>
                    <a:off x="4753453" y="4442465"/>
                    <a:ext cx="456716" cy="89097"/>
                  </a:xfrm>
                  <a:custGeom>
                    <a:avLst/>
                    <a:gdLst>
                      <a:gd name="T0" fmla="*/ 961 w 961"/>
                      <a:gd name="T1" fmla="*/ 0 h 174"/>
                      <a:gd name="T2" fmla="*/ 0 w 961"/>
                      <a:gd name="T3" fmla="*/ 0 h 174"/>
                      <a:gd name="T4" fmla="*/ 0 w 961"/>
                      <a:gd name="T5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61" h="174">
                        <a:moveTo>
                          <a:pt x="961" y="0"/>
                        </a:moveTo>
                        <a:lnTo>
                          <a:pt x="0" y="0"/>
                        </a:lnTo>
                        <a:lnTo>
                          <a:pt x="0" y="174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2" name="Freeform 81"/>
                  <p:cNvSpPr>
                    <a:spLocks/>
                  </p:cNvSpPr>
                  <p:nvPr/>
                </p:nvSpPr>
                <p:spPr bwMode="auto">
                  <a:xfrm>
                    <a:off x="3876973" y="3445506"/>
                    <a:ext cx="226141" cy="102921"/>
                  </a:xfrm>
                  <a:custGeom>
                    <a:avLst/>
                    <a:gdLst>
                      <a:gd name="T0" fmla="*/ 478 w 478"/>
                      <a:gd name="T1" fmla="*/ 0 h 198"/>
                      <a:gd name="T2" fmla="*/ 0 w 478"/>
                      <a:gd name="T3" fmla="*/ 0 h 198"/>
                      <a:gd name="T4" fmla="*/ 0 w 478"/>
                      <a:gd name="T5" fmla="*/ 198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78" h="198">
                        <a:moveTo>
                          <a:pt x="478" y="0"/>
                        </a:moveTo>
                        <a:lnTo>
                          <a:pt x="0" y="0"/>
                        </a:lnTo>
                        <a:lnTo>
                          <a:pt x="0" y="198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3" name="Freeform 82"/>
                  <p:cNvSpPr>
                    <a:spLocks/>
                  </p:cNvSpPr>
                  <p:nvPr/>
                </p:nvSpPr>
                <p:spPr bwMode="auto">
                  <a:xfrm>
                    <a:off x="5427442" y="4980118"/>
                    <a:ext cx="152239" cy="101386"/>
                  </a:xfrm>
                  <a:custGeom>
                    <a:avLst/>
                    <a:gdLst>
                      <a:gd name="T0" fmla="*/ 319 w 319"/>
                      <a:gd name="T1" fmla="*/ 0 h 198"/>
                      <a:gd name="T2" fmla="*/ 0 w 319"/>
                      <a:gd name="T3" fmla="*/ 0 h 198"/>
                      <a:gd name="T4" fmla="*/ 0 w 319"/>
                      <a:gd name="T5" fmla="*/ 198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9" h="198">
                        <a:moveTo>
                          <a:pt x="319" y="0"/>
                        </a:moveTo>
                        <a:lnTo>
                          <a:pt x="0" y="0"/>
                        </a:lnTo>
                        <a:lnTo>
                          <a:pt x="0" y="198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4" name="Freeform 83"/>
                  <p:cNvSpPr>
                    <a:spLocks/>
                  </p:cNvSpPr>
                  <p:nvPr/>
                </p:nvSpPr>
                <p:spPr bwMode="auto">
                  <a:xfrm>
                    <a:off x="3876973" y="3548427"/>
                    <a:ext cx="1043499" cy="101386"/>
                  </a:xfrm>
                  <a:custGeom>
                    <a:avLst/>
                    <a:gdLst>
                      <a:gd name="T0" fmla="*/ 2199 w 2199"/>
                      <a:gd name="T1" fmla="*/ 199 h 199"/>
                      <a:gd name="T2" fmla="*/ 0 w 2199"/>
                      <a:gd name="T3" fmla="*/ 199 h 199"/>
                      <a:gd name="T4" fmla="*/ 0 w 2199"/>
                      <a:gd name="T5" fmla="*/ 0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99" h="199">
                        <a:moveTo>
                          <a:pt x="2199" y="199"/>
                        </a:moveTo>
                        <a:lnTo>
                          <a:pt x="0" y="1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5" name="Freeform 84"/>
                  <p:cNvSpPr>
                    <a:spLocks/>
                  </p:cNvSpPr>
                  <p:nvPr/>
                </p:nvSpPr>
                <p:spPr bwMode="auto">
                  <a:xfrm>
                    <a:off x="5760002" y="5491655"/>
                    <a:ext cx="595652" cy="101386"/>
                  </a:xfrm>
                  <a:custGeom>
                    <a:avLst/>
                    <a:gdLst>
                      <a:gd name="T0" fmla="*/ 1256 w 1256"/>
                      <a:gd name="T1" fmla="*/ 198 h 198"/>
                      <a:gd name="T2" fmla="*/ 0 w 1256"/>
                      <a:gd name="T3" fmla="*/ 198 h 198"/>
                      <a:gd name="T4" fmla="*/ 0 w 1256"/>
                      <a:gd name="T5" fmla="*/ 0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256" h="198">
                        <a:moveTo>
                          <a:pt x="1256" y="198"/>
                        </a:moveTo>
                        <a:lnTo>
                          <a:pt x="0" y="19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6" name="Freeform 85"/>
                  <p:cNvSpPr>
                    <a:spLocks/>
                  </p:cNvSpPr>
                  <p:nvPr/>
                </p:nvSpPr>
                <p:spPr bwMode="auto">
                  <a:xfrm>
                    <a:off x="1747111" y="3906350"/>
                    <a:ext cx="693203" cy="255001"/>
                  </a:xfrm>
                  <a:custGeom>
                    <a:avLst/>
                    <a:gdLst>
                      <a:gd name="T0" fmla="*/ 1460 w 1460"/>
                      <a:gd name="T1" fmla="*/ 495 h 495"/>
                      <a:gd name="T2" fmla="*/ 0 w 1460"/>
                      <a:gd name="T3" fmla="*/ 495 h 495"/>
                      <a:gd name="T4" fmla="*/ 0 w 1460"/>
                      <a:gd name="T5" fmla="*/ 0 h 4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460" h="495">
                        <a:moveTo>
                          <a:pt x="1460" y="495"/>
                        </a:moveTo>
                        <a:lnTo>
                          <a:pt x="0" y="49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7" name="Freeform 86"/>
                  <p:cNvSpPr>
                    <a:spLocks/>
                  </p:cNvSpPr>
                  <p:nvPr/>
                </p:nvSpPr>
                <p:spPr bwMode="auto">
                  <a:xfrm>
                    <a:off x="920884" y="4789635"/>
                    <a:ext cx="436024" cy="571447"/>
                  </a:xfrm>
                  <a:custGeom>
                    <a:avLst/>
                    <a:gdLst>
                      <a:gd name="T0" fmla="*/ 919 w 919"/>
                      <a:gd name="T1" fmla="*/ 0 h 1109"/>
                      <a:gd name="T2" fmla="*/ 0 w 919"/>
                      <a:gd name="T3" fmla="*/ 0 h 1109"/>
                      <a:gd name="T4" fmla="*/ 0 w 919"/>
                      <a:gd name="T5" fmla="*/ 1109 h 11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19" h="1109">
                        <a:moveTo>
                          <a:pt x="919" y="0"/>
                        </a:moveTo>
                        <a:lnTo>
                          <a:pt x="0" y="0"/>
                        </a:lnTo>
                        <a:lnTo>
                          <a:pt x="0" y="110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9" name="Freeform 88"/>
                  <p:cNvSpPr>
                    <a:spLocks/>
                  </p:cNvSpPr>
                  <p:nvPr/>
                </p:nvSpPr>
                <p:spPr bwMode="auto">
                  <a:xfrm>
                    <a:off x="873587" y="3752735"/>
                    <a:ext cx="47297" cy="1608347"/>
                  </a:xfrm>
                  <a:custGeom>
                    <a:avLst/>
                    <a:gdLst>
                      <a:gd name="T0" fmla="*/ 99 w 99"/>
                      <a:gd name="T1" fmla="*/ 3123 h 3123"/>
                      <a:gd name="T2" fmla="*/ 0 w 99"/>
                      <a:gd name="T3" fmla="*/ 3123 h 3123"/>
                      <a:gd name="T4" fmla="*/ 0 w 99"/>
                      <a:gd name="T5" fmla="*/ 0 h 3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9" h="3123">
                        <a:moveTo>
                          <a:pt x="99" y="3123"/>
                        </a:moveTo>
                        <a:lnTo>
                          <a:pt x="0" y="312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2" name="Freeform 91"/>
                  <p:cNvSpPr>
                    <a:spLocks/>
                  </p:cNvSpPr>
                  <p:nvPr/>
                </p:nvSpPr>
                <p:spPr bwMode="auto">
                  <a:xfrm>
                    <a:off x="3486770" y="3196649"/>
                    <a:ext cx="3733540" cy="95241"/>
                  </a:xfrm>
                  <a:custGeom>
                    <a:avLst/>
                    <a:gdLst>
                      <a:gd name="T0" fmla="*/ 7863 w 7863"/>
                      <a:gd name="T1" fmla="*/ 186 h 186"/>
                      <a:gd name="T2" fmla="*/ 0 w 7863"/>
                      <a:gd name="T3" fmla="*/ 186 h 186"/>
                      <a:gd name="T4" fmla="*/ 0 w 7863"/>
                      <a:gd name="T5" fmla="*/ 0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863" h="186">
                        <a:moveTo>
                          <a:pt x="7863" y="186"/>
                        </a:moveTo>
                        <a:lnTo>
                          <a:pt x="0" y="18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3" name="Freeform 92"/>
                  <p:cNvSpPr>
                    <a:spLocks/>
                  </p:cNvSpPr>
                  <p:nvPr/>
                </p:nvSpPr>
                <p:spPr bwMode="auto">
                  <a:xfrm>
                    <a:off x="2846776" y="5932530"/>
                    <a:ext cx="2781680" cy="172049"/>
                  </a:xfrm>
                  <a:custGeom>
                    <a:avLst/>
                    <a:gdLst>
                      <a:gd name="T0" fmla="*/ 5857 w 5857"/>
                      <a:gd name="T1" fmla="*/ 335 h 335"/>
                      <a:gd name="T2" fmla="*/ 0 w 5857"/>
                      <a:gd name="T3" fmla="*/ 335 h 335"/>
                      <a:gd name="T4" fmla="*/ 0 w 5857"/>
                      <a:gd name="T5" fmla="*/ 0 h 3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857" h="335">
                        <a:moveTo>
                          <a:pt x="5857" y="335"/>
                        </a:moveTo>
                        <a:lnTo>
                          <a:pt x="0" y="33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4" name="Freeform 93"/>
                  <p:cNvSpPr>
                    <a:spLocks/>
                  </p:cNvSpPr>
                  <p:nvPr/>
                </p:nvSpPr>
                <p:spPr bwMode="auto">
                  <a:xfrm>
                    <a:off x="1356907" y="4789635"/>
                    <a:ext cx="4070534" cy="291868"/>
                  </a:xfrm>
                  <a:custGeom>
                    <a:avLst/>
                    <a:gdLst>
                      <a:gd name="T0" fmla="*/ 8573 w 8573"/>
                      <a:gd name="T1" fmla="*/ 567 h 567"/>
                      <a:gd name="T2" fmla="*/ 0 w 8573"/>
                      <a:gd name="T3" fmla="*/ 567 h 567"/>
                      <a:gd name="T4" fmla="*/ 0 w 8573"/>
                      <a:gd name="T5" fmla="*/ 0 h 5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573" h="567">
                        <a:moveTo>
                          <a:pt x="8573" y="567"/>
                        </a:moveTo>
                        <a:lnTo>
                          <a:pt x="0" y="567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8" name="Freeform 97"/>
                  <p:cNvSpPr>
                    <a:spLocks/>
                  </p:cNvSpPr>
                  <p:nvPr/>
                </p:nvSpPr>
                <p:spPr bwMode="auto">
                  <a:xfrm>
                    <a:off x="4920473" y="3599120"/>
                    <a:ext cx="2299837" cy="50692"/>
                  </a:xfrm>
                  <a:custGeom>
                    <a:avLst/>
                    <a:gdLst>
                      <a:gd name="T0" fmla="*/ 4844 w 4844"/>
                      <a:gd name="T1" fmla="*/ 0 h 99"/>
                      <a:gd name="T2" fmla="*/ 0 w 4844"/>
                      <a:gd name="T3" fmla="*/ 0 h 99"/>
                      <a:gd name="T4" fmla="*/ 0 w 4844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844" h="99">
                        <a:moveTo>
                          <a:pt x="4844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1" name="Freeform 100"/>
                  <p:cNvSpPr>
                    <a:spLocks/>
                  </p:cNvSpPr>
                  <p:nvPr/>
                </p:nvSpPr>
                <p:spPr bwMode="auto">
                  <a:xfrm>
                    <a:off x="2325027" y="3651349"/>
                    <a:ext cx="969597" cy="279579"/>
                  </a:xfrm>
                  <a:custGeom>
                    <a:avLst/>
                    <a:gdLst>
                      <a:gd name="T0" fmla="*/ 2043 w 2043"/>
                      <a:gd name="T1" fmla="*/ 543 h 543"/>
                      <a:gd name="T2" fmla="*/ 0 w 2043"/>
                      <a:gd name="T3" fmla="*/ 543 h 543"/>
                      <a:gd name="T4" fmla="*/ 0 w 2043"/>
                      <a:gd name="T5" fmla="*/ 0 h 5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43" h="543">
                        <a:moveTo>
                          <a:pt x="2043" y="543"/>
                        </a:moveTo>
                        <a:lnTo>
                          <a:pt x="0" y="54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3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811509" y="3752735"/>
                    <a:ext cx="62078" cy="0"/>
                  </a:xfrm>
                  <a:prstGeom prst="line">
                    <a:avLst/>
                  </a:pr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5" name="Freeform 104"/>
                  <p:cNvSpPr>
                    <a:spLocks/>
                  </p:cNvSpPr>
                  <p:nvPr/>
                </p:nvSpPr>
                <p:spPr bwMode="auto">
                  <a:xfrm>
                    <a:off x="2440314" y="4110657"/>
                    <a:ext cx="4779996" cy="50692"/>
                  </a:xfrm>
                  <a:custGeom>
                    <a:avLst/>
                    <a:gdLst>
                      <a:gd name="T0" fmla="*/ 10067 w 10067"/>
                      <a:gd name="T1" fmla="*/ 0 h 99"/>
                      <a:gd name="T2" fmla="*/ 0 w 10067"/>
                      <a:gd name="T3" fmla="*/ 0 h 99"/>
                      <a:gd name="T4" fmla="*/ 0 w 10067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067" h="99">
                        <a:moveTo>
                          <a:pt x="10067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6" name="Freeform 105"/>
                  <p:cNvSpPr>
                    <a:spLocks/>
                  </p:cNvSpPr>
                  <p:nvPr/>
                </p:nvSpPr>
                <p:spPr bwMode="auto">
                  <a:xfrm>
                    <a:off x="3078829" y="4723581"/>
                    <a:ext cx="4141481" cy="50692"/>
                  </a:xfrm>
                  <a:custGeom>
                    <a:avLst/>
                    <a:gdLst>
                      <a:gd name="T0" fmla="*/ 8722 w 8722"/>
                      <a:gd name="T1" fmla="*/ 0 h 99"/>
                      <a:gd name="T2" fmla="*/ 0 w 8722"/>
                      <a:gd name="T3" fmla="*/ 0 h 99"/>
                      <a:gd name="T4" fmla="*/ 0 w 8722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722" h="99">
                        <a:moveTo>
                          <a:pt x="8722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9" name="Freeform 108"/>
                  <p:cNvSpPr>
                    <a:spLocks/>
                  </p:cNvSpPr>
                  <p:nvPr/>
                </p:nvSpPr>
                <p:spPr bwMode="auto">
                  <a:xfrm>
                    <a:off x="6142815" y="5900271"/>
                    <a:ext cx="1077495" cy="50692"/>
                  </a:xfrm>
                  <a:custGeom>
                    <a:avLst/>
                    <a:gdLst>
                      <a:gd name="T0" fmla="*/ 2270 w 2270"/>
                      <a:gd name="T1" fmla="*/ 99 h 99"/>
                      <a:gd name="T2" fmla="*/ 0 w 2270"/>
                      <a:gd name="T3" fmla="*/ 99 h 99"/>
                      <a:gd name="T4" fmla="*/ 0 w 2270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270" h="99">
                        <a:moveTo>
                          <a:pt x="2270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1" name="Freeform 110"/>
                  <p:cNvSpPr>
                    <a:spLocks/>
                  </p:cNvSpPr>
                  <p:nvPr/>
                </p:nvSpPr>
                <p:spPr bwMode="auto">
                  <a:xfrm>
                    <a:off x="6355654" y="5542348"/>
                    <a:ext cx="864656" cy="50692"/>
                  </a:xfrm>
                  <a:custGeom>
                    <a:avLst/>
                    <a:gdLst>
                      <a:gd name="T0" fmla="*/ 1821 w 1821"/>
                      <a:gd name="T1" fmla="*/ 0 h 99"/>
                      <a:gd name="T2" fmla="*/ 0 w 1821"/>
                      <a:gd name="T3" fmla="*/ 0 h 99"/>
                      <a:gd name="T4" fmla="*/ 0 w 1821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821" h="99">
                        <a:moveTo>
                          <a:pt x="1821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2" name="Freeform 111"/>
                  <p:cNvSpPr>
                    <a:spLocks/>
                  </p:cNvSpPr>
                  <p:nvPr/>
                </p:nvSpPr>
                <p:spPr bwMode="auto">
                  <a:xfrm>
                    <a:off x="5427442" y="5081503"/>
                    <a:ext cx="455238" cy="102921"/>
                  </a:xfrm>
                  <a:custGeom>
                    <a:avLst/>
                    <a:gdLst>
                      <a:gd name="T0" fmla="*/ 959 w 959"/>
                      <a:gd name="T1" fmla="*/ 199 h 199"/>
                      <a:gd name="T2" fmla="*/ 0 w 959"/>
                      <a:gd name="T3" fmla="*/ 199 h 199"/>
                      <a:gd name="T4" fmla="*/ 0 w 959"/>
                      <a:gd name="T5" fmla="*/ 0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59" h="199">
                        <a:moveTo>
                          <a:pt x="959" y="199"/>
                        </a:moveTo>
                        <a:lnTo>
                          <a:pt x="0" y="1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4" name="Freeform 113"/>
                  <p:cNvSpPr>
                    <a:spLocks/>
                  </p:cNvSpPr>
                  <p:nvPr/>
                </p:nvSpPr>
                <p:spPr bwMode="auto">
                  <a:xfrm>
                    <a:off x="5672797" y="3803428"/>
                    <a:ext cx="1547513" cy="50692"/>
                  </a:xfrm>
                  <a:custGeom>
                    <a:avLst/>
                    <a:gdLst>
                      <a:gd name="T0" fmla="*/ 3261 w 3261"/>
                      <a:gd name="T1" fmla="*/ 0 h 99"/>
                      <a:gd name="T2" fmla="*/ 0 w 3261"/>
                      <a:gd name="T3" fmla="*/ 0 h 99"/>
                      <a:gd name="T4" fmla="*/ 0 w 3261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261" h="99">
                        <a:moveTo>
                          <a:pt x="3261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6" name="Freeform 115"/>
                  <p:cNvSpPr>
                    <a:spLocks/>
                  </p:cNvSpPr>
                  <p:nvPr/>
                </p:nvSpPr>
                <p:spPr bwMode="auto">
                  <a:xfrm>
                    <a:off x="2325027" y="3371770"/>
                    <a:ext cx="251268" cy="279579"/>
                  </a:xfrm>
                  <a:custGeom>
                    <a:avLst/>
                    <a:gdLst>
                      <a:gd name="T0" fmla="*/ 530 w 530"/>
                      <a:gd name="T1" fmla="*/ 0 h 543"/>
                      <a:gd name="T2" fmla="*/ 0 w 530"/>
                      <a:gd name="T3" fmla="*/ 0 h 543"/>
                      <a:gd name="T4" fmla="*/ 0 w 530"/>
                      <a:gd name="T5" fmla="*/ 543 h 5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30" h="543">
                        <a:moveTo>
                          <a:pt x="530" y="0"/>
                        </a:moveTo>
                        <a:lnTo>
                          <a:pt x="0" y="0"/>
                        </a:lnTo>
                        <a:lnTo>
                          <a:pt x="0" y="543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9" name="Freeform 118"/>
                  <p:cNvSpPr>
                    <a:spLocks/>
                  </p:cNvSpPr>
                  <p:nvPr/>
                </p:nvSpPr>
                <p:spPr bwMode="auto">
                  <a:xfrm>
                    <a:off x="5331369" y="3010775"/>
                    <a:ext cx="456716" cy="89097"/>
                  </a:xfrm>
                  <a:custGeom>
                    <a:avLst/>
                    <a:gdLst>
                      <a:gd name="T0" fmla="*/ 962 w 962"/>
                      <a:gd name="T1" fmla="*/ 0 h 173"/>
                      <a:gd name="T2" fmla="*/ 0 w 962"/>
                      <a:gd name="T3" fmla="*/ 0 h 173"/>
                      <a:gd name="T4" fmla="*/ 0 w 962"/>
                      <a:gd name="T5" fmla="*/ 173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62" h="173">
                        <a:moveTo>
                          <a:pt x="962" y="0"/>
                        </a:moveTo>
                        <a:lnTo>
                          <a:pt x="0" y="0"/>
                        </a:lnTo>
                        <a:lnTo>
                          <a:pt x="0" y="173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0" name="Freeform 119"/>
                  <p:cNvSpPr>
                    <a:spLocks/>
                  </p:cNvSpPr>
                  <p:nvPr/>
                </p:nvSpPr>
                <p:spPr bwMode="auto">
                  <a:xfrm>
                    <a:off x="5672797" y="3854121"/>
                    <a:ext cx="1547513" cy="50692"/>
                  </a:xfrm>
                  <a:custGeom>
                    <a:avLst/>
                    <a:gdLst>
                      <a:gd name="T0" fmla="*/ 3261 w 3261"/>
                      <a:gd name="T1" fmla="*/ 99 h 99"/>
                      <a:gd name="T2" fmla="*/ 0 w 3261"/>
                      <a:gd name="T3" fmla="*/ 99 h 99"/>
                      <a:gd name="T4" fmla="*/ 0 w 3261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261" h="99">
                        <a:moveTo>
                          <a:pt x="3261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2" name="Freeform 121"/>
                  <p:cNvSpPr>
                    <a:spLocks/>
                  </p:cNvSpPr>
                  <p:nvPr/>
                </p:nvSpPr>
                <p:spPr bwMode="auto">
                  <a:xfrm>
                    <a:off x="1414551" y="4497767"/>
                    <a:ext cx="1664278" cy="276507"/>
                  </a:xfrm>
                  <a:custGeom>
                    <a:avLst/>
                    <a:gdLst>
                      <a:gd name="T0" fmla="*/ 3506 w 3506"/>
                      <a:gd name="T1" fmla="*/ 539 h 539"/>
                      <a:gd name="T2" fmla="*/ 0 w 3506"/>
                      <a:gd name="T3" fmla="*/ 539 h 539"/>
                      <a:gd name="T4" fmla="*/ 0 w 3506"/>
                      <a:gd name="T5" fmla="*/ 0 h 5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506" h="539">
                        <a:moveTo>
                          <a:pt x="3506" y="539"/>
                        </a:moveTo>
                        <a:lnTo>
                          <a:pt x="0" y="53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4" name="Freeform 123"/>
                  <p:cNvSpPr>
                    <a:spLocks/>
                  </p:cNvSpPr>
                  <p:nvPr/>
                </p:nvSpPr>
                <p:spPr bwMode="auto">
                  <a:xfrm>
                    <a:off x="4698766" y="5619155"/>
                    <a:ext cx="87205" cy="139789"/>
                  </a:xfrm>
                  <a:custGeom>
                    <a:avLst/>
                    <a:gdLst>
                      <a:gd name="T0" fmla="*/ 185 w 185"/>
                      <a:gd name="T1" fmla="*/ 0 h 273"/>
                      <a:gd name="T2" fmla="*/ 0 w 185"/>
                      <a:gd name="T3" fmla="*/ 0 h 273"/>
                      <a:gd name="T4" fmla="*/ 0 w 185"/>
                      <a:gd name="T5" fmla="*/ 273 h 2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85" h="273">
                        <a:moveTo>
                          <a:pt x="185" y="0"/>
                        </a:moveTo>
                        <a:lnTo>
                          <a:pt x="0" y="0"/>
                        </a:lnTo>
                        <a:lnTo>
                          <a:pt x="0" y="273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5" name="Freeform 124"/>
                  <p:cNvSpPr>
                    <a:spLocks/>
                  </p:cNvSpPr>
                  <p:nvPr/>
                </p:nvSpPr>
                <p:spPr bwMode="auto">
                  <a:xfrm>
                    <a:off x="5788084" y="3010775"/>
                    <a:ext cx="1432226" cy="76807"/>
                  </a:xfrm>
                  <a:custGeom>
                    <a:avLst/>
                    <a:gdLst>
                      <a:gd name="T0" fmla="*/ 3017 w 3017"/>
                      <a:gd name="T1" fmla="*/ 149 h 149"/>
                      <a:gd name="T2" fmla="*/ 0 w 3017"/>
                      <a:gd name="T3" fmla="*/ 149 h 149"/>
                      <a:gd name="T4" fmla="*/ 0 w 3017"/>
                      <a:gd name="T5" fmla="*/ 0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17" h="149">
                        <a:moveTo>
                          <a:pt x="3017" y="149"/>
                        </a:moveTo>
                        <a:lnTo>
                          <a:pt x="0" y="14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6" name="Freeform 125"/>
                  <p:cNvSpPr>
                    <a:spLocks/>
                  </p:cNvSpPr>
                  <p:nvPr/>
                </p:nvSpPr>
                <p:spPr bwMode="auto">
                  <a:xfrm>
                    <a:off x="5760002" y="5388733"/>
                    <a:ext cx="82770" cy="102921"/>
                  </a:xfrm>
                  <a:custGeom>
                    <a:avLst/>
                    <a:gdLst>
                      <a:gd name="T0" fmla="*/ 174 w 174"/>
                      <a:gd name="T1" fmla="*/ 0 h 199"/>
                      <a:gd name="T2" fmla="*/ 0 w 174"/>
                      <a:gd name="T3" fmla="*/ 0 h 199"/>
                      <a:gd name="T4" fmla="*/ 0 w 174"/>
                      <a:gd name="T5" fmla="*/ 199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4" h="199">
                        <a:moveTo>
                          <a:pt x="174" y="0"/>
                        </a:moveTo>
                        <a:lnTo>
                          <a:pt x="0" y="0"/>
                        </a:lnTo>
                        <a:lnTo>
                          <a:pt x="0" y="1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7" name="Freeform 126"/>
                  <p:cNvSpPr>
                    <a:spLocks/>
                  </p:cNvSpPr>
                  <p:nvPr/>
                </p:nvSpPr>
                <p:spPr bwMode="auto">
                  <a:xfrm>
                    <a:off x="3486770" y="3099872"/>
                    <a:ext cx="1844599" cy="96777"/>
                  </a:xfrm>
                  <a:custGeom>
                    <a:avLst/>
                    <a:gdLst>
                      <a:gd name="T0" fmla="*/ 3884 w 3884"/>
                      <a:gd name="T1" fmla="*/ 0 h 187"/>
                      <a:gd name="T2" fmla="*/ 0 w 3884"/>
                      <a:gd name="T3" fmla="*/ 0 h 187"/>
                      <a:gd name="T4" fmla="*/ 0 w 3884"/>
                      <a:gd name="T5" fmla="*/ 187 h 1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84" h="187">
                        <a:moveTo>
                          <a:pt x="3884" y="0"/>
                        </a:moveTo>
                        <a:lnTo>
                          <a:pt x="0" y="0"/>
                        </a:lnTo>
                        <a:lnTo>
                          <a:pt x="0" y="187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8" name="Freeform 127"/>
                  <p:cNvSpPr>
                    <a:spLocks/>
                  </p:cNvSpPr>
                  <p:nvPr/>
                </p:nvSpPr>
                <p:spPr bwMode="auto">
                  <a:xfrm>
                    <a:off x="4103114" y="3445506"/>
                    <a:ext cx="3117196" cy="50692"/>
                  </a:xfrm>
                  <a:custGeom>
                    <a:avLst/>
                    <a:gdLst>
                      <a:gd name="T0" fmla="*/ 6565 w 6565"/>
                      <a:gd name="T1" fmla="*/ 99 h 99"/>
                      <a:gd name="T2" fmla="*/ 0 w 6565"/>
                      <a:gd name="T3" fmla="*/ 99 h 99"/>
                      <a:gd name="T4" fmla="*/ 0 w 6565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65" h="99">
                        <a:moveTo>
                          <a:pt x="6565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9" name="Freeform 128"/>
                  <p:cNvSpPr>
                    <a:spLocks/>
                  </p:cNvSpPr>
                  <p:nvPr/>
                </p:nvSpPr>
                <p:spPr bwMode="auto">
                  <a:xfrm>
                    <a:off x="5788084" y="2933968"/>
                    <a:ext cx="42864" cy="76807"/>
                  </a:xfrm>
                  <a:custGeom>
                    <a:avLst/>
                    <a:gdLst>
                      <a:gd name="T0" fmla="*/ 91 w 91"/>
                      <a:gd name="T1" fmla="*/ 0 h 149"/>
                      <a:gd name="T2" fmla="*/ 0 w 91"/>
                      <a:gd name="T3" fmla="*/ 0 h 149"/>
                      <a:gd name="T4" fmla="*/ 0 w 91"/>
                      <a:gd name="T5" fmla="*/ 149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1" h="149">
                        <a:moveTo>
                          <a:pt x="91" y="0"/>
                        </a:moveTo>
                        <a:lnTo>
                          <a:pt x="0" y="0"/>
                        </a:lnTo>
                        <a:lnTo>
                          <a:pt x="0" y="14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0" name="Freeform 129"/>
                  <p:cNvSpPr>
                    <a:spLocks/>
                  </p:cNvSpPr>
                  <p:nvPr/>
                </p:nvSpPr>
                <p:spPr bwMode="auto">
                  <a:xfrm>
                    <a:off x="5882679" y="5184426"/>
                    <a:ext cx="1337631" cy="50692"/>
                  </a:xfrm>
                  <a:custGeom>
                    <a:avLst/>
                    <a:gdLst>
                      <a:gd name="T0" fmla="*/ 2817 w 2817"/>
                      <a:gd name="T1" fmla="*/ 99 h 99"/>
                      <a:gd name="T2" fmla="*/ 0 w 2817"/>
                      <a:gd name="T3" fmla="*/ 99 h 99"/>
                      <a:gd name="T4" fmla="*/ 0 w 2817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17" h="99">
                        <a:moveTo>
                          <a:pt x="2817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1" name="Freeform 130"/>
                  <p:cNvSpPr>
                    <a:spLocks/>
                  </p:cNvSpPr>
                  <p:nvPr/>
                </p:nvSpPr>
                <p:spPr bwMode="auto">
                  <a:xfrm>
                    <a:off x="6188635" y="4365658"/>
                    <a:ext cx="1031675" cy="50692"/>
                  </a:xfrm>
                  <a:custGeom>
                    <a:avLst/>
                    <a:gdLst>
                      <a:gd name="T0" fmla="*/ 2175 w 2175"/>
                      <a:gd name="T1" fmla="*/ 99 h 99"/>
                      <a:gd name="T2" fmla="*/ 0 w 2175"/>
                      <a:gd name="T3" fmla="*/ 99 h 99"/>
                      <a:gd name="T4" fmla="*/ 0 w 2175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75" h="99">
                        <a:moveTo>
                          <a:pt x="2175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2" name="Freeform 131"/>
                  <p:cNvSpPr>
                    <a:spLocks/>
                  </p:cNvSpPr>
                  <p:nvPr/>
                </p:nvSpPr>
                <p:spPr bwMode="auto">
                  <a:xfrm>
                    <a:off x="6188635" y="4314966"/>
                    <a:ext cx="1031675" cy="50692"/>
                  </a:xfrm>
                  <a:custGeom>
                    <a:avLst/>
                    <a:gdLst>
                      <a:gd name="T0" fmla="*/ 2175 w 2175"/>
                      <a:gd name="T1" fmla="*/ 0 h 99"/>
                      <a:gd name="T2" fmla="*/ 0 w 2175"/>
                      <a:gd name="T3" fmla="*/ 0 h 99"/>
                      <a:gd name="T4" fmla="*/ 0 w 2175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75" h="99">
                        <a:moveTo>
                          <a:pt x="2175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3" name="Freeform 132"/>
                  <p:cNvSpPr>
                    <a:spLocks/>
                  </p:cNvSpPr>
                  <p:nvPr/>
                </p:nvSpPr>
                <p:spPr bwMode="auto">
                  <a:xfrm>
                    <a:off x="4103114" y="3394812"/>
                    <a:ext cx="3117196" cy="50692"/>
                  </a:xfrm>
                  <a:custGeom>
                    <a:avLst/>
                    <a:gdLst>
                      <a:gd name="T0" fmla="*/ 6565 w 6565"/>
                      <a:gd name="T1" fmla="*/ 0 h 100"/>
                      <a:gd name="T2" fmla="*/ 0 w 6565"/>
                      <a:gd name="T3" fmla="*/ 0 h 100"/>
                      <a:gd name="T4" fmla="*/ 0 w 6565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565" h="100">
                        <a:moveTo>
                          <a:pt x="6565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4" name="Freeform 133"/>
                  <p:cNvSpPr>
                    <a:spLocks/>
                  </p:cNvSpPr>
                  <p:nvPr/>
                </p:nvSpPr>
                <p:spPr bwMode="auto">
                  <a:xfrm>
                    <a:off x="6142815" y="5849578"/>
                    <a:ext cx="1077495" cy="50692"/>
                  </a:xfrm>
                  <a:custGeom>
                    <a:avLst/>
                    <a:gdLst>
                      <a:gd name="T0" fmla="*/ 2270 w 2270"/>
                      <a:gd name="T1" fmla="*/ 0 h 99"/>
                      <a:gd name="T2" fmla="*/ 0 w 2270"/>
                      <a:gd name="T3" fmla="*/ 0 h 99"/>
                      <a:gd name="T4" fmla="*/ 0 w 2270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270" h="99">
                        <a:moveTo>
                          <a:pt x="2270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5" name="Freeform 134"/>
                  <p:cNvSpPr>
                    <a:spLocks/>
                  </p:cNvSpPr>
                  <p:nvPr/>
                </p:nvSpPr>
                <p:spPr bwMode="auto">
                  <a:xfrm>
                    <a:off x="5579681" y="4927888"/>
                    <a:ext cx="1640629" cy="52229"/>
                  </a:xfrm>
                  <a:custGeom>
                    <a:avLst/>
                    <a:gdLst>
                      <a:gd name="T0" fmla="*/ 3457 w 3457"/>
                      <a:gd name="T1" fmla="*/ 0 h 100"/>
                      <a:gd name="T2" fmla="*/ 0 w 3457"/>
                      <a:gd name="T3" fmla="*/ 0 h 100"/>
                      <a:gd name="T4" fmla="*/ 0 w 3457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57" h="100">
                        <a:moveTo>
                          <a:pt x="3457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6" name="Freeform 135"/>
                  <p:cNvSpPr>
                    <a:spLocks/>
                  </p:cNvSpPr>
                  <p:nvPr/>
                </p:nvSpPr>
                <p:spPr bwMode="auto">
                  <a:xfrm>
                    <a:off x="5842773" y="5338041"/>
                    <a:ext cx="1377537" cy="50692"/>
                  </a:xfrm>
                  <a:custGeom>
                    <a:avLst/>
                    <a:gdLst>
                      <a:gd name="T0" fmla="*/ 2903 w 2903"/>
                      <a:gd name="T1" fmla="*/ 0 h 99"/>
                      <a:gd name="T2" fmla="*/ 0 w 2903"/>
                      <a:gd name="T3" fmla="*/ 0 h 99"/>
                      <a:gd name="T4" fmla="*/ 0 w 2903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903" h="99">
                        <a:moveTo>
                          <a:pt x="2903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9" name="Freeform 138"/>
                  <p:cNvSpPr>
                    <a:spLocks/>
                  </p:cNvSpPr>
                  <p:nvPr/>
                </p:nvSpPr>
                <p:spPr bwMode="auto">
                  <a:xfrm>
                    <a:off x="5210170" y="4442465"/>
                    <a:ext cx="2010140" cy="76807"/>
                  </a:xfrm>
                  <a:custGeom>
                    <a:avLst/>
                    <a:gdLst>
                      <a:gd name="T0" fmla="*/ 4236 w 4236"/>
                      <a:gd name="T1" fmla="*/ 149 h 149"/>
                      <a:gd name="T2" fmla="*/ 0 w 4236"/>
                      <a:gd name="T3" fmla="*/ 149 h 149"/>
                      <a:gd name="T4" fmla="*/ 0 w 4236"/>
                      <a:gd name="T5" fmla="*/ 0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36" h="149">
                        <a:moveTo>
                          <a:pt x="4236" y="149"/>
                        </a:moveTo>
                        <a:lnTo>
                          <a:pt x="0" y="14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" name="Freeform 139"/>
                  <p:cNvSpPr>
                    <a:spLocks/>
                  </p:cNvSpPr>
                  <p:nvPr/>
                </p:nvSpPr>
                <p:spPr bwMode="auto">
                  <a:xfrm>
                    <a:off x="2440314" y="4161351"/>
                    <a:ext cx="4779996" cy="50692"/>
                  </a:xfrm>
                  <a:custGeom>
                    <a:avLst/>
                    <a:gdLst>
                      <a:gd name="T0" fmla="*/ 10067 w 10067"/>
                      <a:gd name="T1" fmla="*/ 99 h 99"/>
                      <a:gd name="T2" fmla="*/ 0 w 10067"/>
                      <a:gd name="T3" fmla="*/ 99 h 99"/>
                      <a:gd name="T4" fmla="*/ 0 w 10067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067" h="99">
                        <a:moveTo>
                          <a:pt x="10067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2" name="Freeform 141"/>
                  <p:cNvSpPr>
                    <a:spLocks/>
                  </p:cNvSpPr>
                  <p:nvPr/>
                </p:nvSpPr>
                <p:spPr bwMode="auto">
                  <a:xfrm>
                    <a:off x="4920473" y="3649813"/>
                    <a:ext cx="2299837" cy="50692"/>
                  </a:xfrm>
                  <a:custGeom>
                    <a:avLst/>
                    <a:gdLst>
                      <a:gd name="T0" fmla="*/ 4844 w 4844"/>
                      <a:gd name="T1" fmla="*/ 99 h 99"/>
                      <a:gd name="T2" fmla="*/ 0 w 4844"/>
                      <a:gd name="T3" fmla="*/ 99 h 99"/>
                      <a:gd name="T4" fmla="*/ 0 w 4844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844" h="99">
                        <a:moveTo>
                          <a:pt x="4844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7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6009337"/>
                    <a:ext cx="94026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2.FR.PTR9203.KC197239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18" name="Rectangle 147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2838726"/>
                    <a:ext cx="105219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2c.GB.BID-G1238.JX227949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19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6110723"/>
                    <a:ext cx="84325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2.CA.QC114.JF735110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2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247342"/>
                    <a:ext cx="876085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2r.CA.QC283.JF735115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7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554572"/>
                    <a:ext cx="911905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2j.VE.C1799.HM777358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8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089185"/>
                    <a:ext cx="81937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2i.VN.D54.DQ155561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1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066110"/>
                    <a:ext cx="84325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2.CA.QC297.JF735117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2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702107"/>
                    <a:ext cx="84325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2.CA.QC302.JF735118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3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394878"/>
                    <a:ext cx="983543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2k.FR.PTR3874.KC197234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4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2941649"/>
                    <a:ext cx="1011900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2c.FR.FrBd3618.KC197228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5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679032"/>
                    <a:ext cx="896980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2l.FR.MRS89.KC197235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7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906416"/>
                    <a:ext cx="793999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2q.ES.852.FN666429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8" name="Rectangle 167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577647"/>
                    <a:ext cx="856683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2a.JP.JCH-3.AB047642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0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963187"/>
                    <a:ext cx="893995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2d.CA.QC259.JF735114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4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145956"/>
                    <a:ext cx="105219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2c.GB.BID-G1293.JX227965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5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497800"/>
                    <a:ext cx="947724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2k.MD.VAT96.AB031663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7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758880"/>
                    <a:ext cx="879070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2f.CN.ZS542.KC844042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8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600722"/>
                    <a:ext cx="1055183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2k.GB.BID-G1241.JX227952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2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861801"/>
                    <a:ext cx="88653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2f.CN.98799.KC844050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5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043035"/>
                    <a:ext cx="98055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2c.FR.PTR1256.KC197227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6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781955"/>
                    <a:ext cx="874593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2.FR.MRS41.KC197236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8" name="Rectangle 187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986262"/>
                    <a:ext cx="896980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2i.FR.MRS37.KC197229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9" name="Rectangle 188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453186"/>
                    <a:ext cx="962649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2j.FR.PTR2795.KC197233</a:t>
                    </a:r>
                    <a:endPara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0" name="Rectangle 189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373339"/>
                    <a:ext cx="962649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2a.CN.WY283.HQ639943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1" name="Rectangle 190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190570"/>
                    <a:ext cx="944739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2i.FR.MRS178.KC197231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2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270417"/>
                    <a:ext cx="75967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2a.JP.HC-J6.D00944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3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350264"/>
                    <a:ext cx="99399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2j.FR.FrBd0565.KC197232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4" name="Rectangle 193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805030"/>
                    <a:ext cx="793999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2q.ES.963.FN666428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5" name="Rectangle 194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884876"/>
                    <a:ext cx="962649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2i.FR.PTR9415.KC197230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6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5293492"/>
                    <a:ext cx="1055183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2k.GB.BID-G1242.JX227953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8" name="Rectangle 197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169031"/>
                    <a:ext cx="84325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2e.CA.QC64.JF735120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9" name="Rectangle 198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4474725"/>
                    <a:ext cx="81937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2a.JP.JFH1.AB047639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70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7267607" y="3657494"/>
                    <a:ext cx="86563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2j.CA.QC232.JF735113</a:t>
                    </a:r>
                    <a:endPara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3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737341"/>
                    <a:ext cx="84325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2.CA.QC289.JF735116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305" name="Freeform 34"/>
                  <p:cNvSpPr>
                    <a:spLocks/>
                  </p:cNvSpPr>
                  <p:nvPr/>
                </p:nvSpPr>
                <p:spPr bwMode="auto">
                  <a:xfrm>
                    <a:off x="4114545" y="1218090"/>
                    <a:ext cx="1122216" cy="405543"/>
                  </a:xfrm>
                  <a:custGeom>
                    <a:avLst/>
                    <a:gdLst>
                      <a:gd name="T0" fmla="*/ 2336 w 2336"/>
                      <a:gd name="T1" fmla="*/ 788 h 788"/>
                      <a:gd name="T2" fmla="*/ 0 w 2336"/>
                      <a:gd name="T3" fmla="*/ 788 h 788"/>
                      <a:gd name="T4" fmla="*/ 0 w 2336"/>
                      <a:gd name="T5" fmla="*/ 0 h 7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336" h="788">
                        <a:moveTo>
                          <a:pt x="2336" y="788"/>
                        </a:moveTo>
                        <a:lnTo>
                          <a:pt x="0" y="78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6" name="Freeform 35"/>
                  <p:cNvSpPr>
                    <a:spLocks/>
                  </p:cNvSpPr>
                  <p:nvPr/>
                </p:nvSpPr>
                <p:spPr bwMode="auto">
                  <a:xfrm>
                    <a:off x="3915538" y="2448545"/>
                    <a:ext cx="3306796" cy="127500"/>
                  </a:xfrm>
                  <a:custGeom>
                    <a:avLst/>
                    <a:gdLst>
                      <a:gd name="T0" fmla="*/ 6880 w 6880"/>
                      <a:gd name="T1" fmla="*/ 249 h 249"/>
                      <a:gd name="T2" fmla="*/ 0 w 6880"/>
                      <a:gd name="T3" fmla="*/ 249 h 249"/>
                      <a:gd name="T4" fmla="*/ 0 w 6880"/>
                      <a:gd name="T5" fmla="*/ 0 h 2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880" h="249">
                        <a:moveTo>
                          <a:pt x="6880" y="249"/>
                        </a:moveTo>
                        <a:lnTo>
                          <a:pt x="0" y="24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8" name="Freeform 37"/>
                  <p:cNvSpPr>
                    <a:spLocks/>
                  </p:cNvSpPr>
                  <p:nvPr/>
                </p:nvSpPr>
                <p:spPr bwMode="auto">
                  <a:xfrm>
                    <a:off x="5654224" y="1297970"/>
                    <a:ext cx="201999" cy="76807"/>
                  </a:xfrm>
                  <a:custGeom>
                    <a:avLst/>
                    <a:gdLst>
                      <a:gd name="T0" fmla="*/ 419 w 419"/>
                      <a:gd name="T1" fmla="*/ 0 h 149"/>
                      <a:gd name="T2" fmla="*/ 0 w 419"/>
                      <a:gd name="T3" fmla="*/ 0 h 149"/>
                      <a:gd name="T4" fmla="*/ 0 w 419"/>
                      <a:gd name="T5" fmla="*/ 149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9" h="149">
                        <a:moveTo>
                          <a:pt x="419" y="0"/>
                        </a:moveTo>
                        <a:lnTo>
                          <a:pt x="0" y="0"/>
                        </a:lnTo>
                        <a:lnTo>
                          <a:pt x="0" y="14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" name="Freeform 42"/>
                  <p:cNvSpPr>
                    <a:spLocks/>
                  </p:cNvSpPr>
                  <p:nvPr/>
                </p:nvSpPr>
                <p:spPr bwMode="auto">
                  <a:xfrm>
                    <a:off x="3915538" y="2321045"/>
                    <a:ext cx="1940686" cy="127500"/>
                  </a:xfrm>
                  <a:custGeom>
                    <a:avLst/>
                    <a:gdLst>
                      <a:gd name="T0" fmla="*/ 4038 w 4038"/>
                      <a:gd name="T1" fmla="*/ 0 h 248"/>
                      <a:gd name="T2" fmla="*/ 0 w 4038"/>
                      <a:gd name="T3" fmla="*/ 0 h 248"/>
                      <a:gd name="T4" fmla="*/ 0 w 4038"/>
                      <a:gd name="T5" fmla="*/ 248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038" h="248">
                        <a:moveTo>
                          <a:pt x="4038" y="0"/>
                        </a:moveTo>
                        <a:lnTo>
                          <a:pt x="0" y="0"/>
                        </a:lnTo>
                        <a:lnTo>
                          <a:pt x="0" y="248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" name="Freeform 45"/>
                  <p:cNvSpPr>
                    <a:spLocks/>
                  </p:cNvSpPr>
                  <p:nvPr/>
                </p:nvSpPr>
                <p:spPr bwMode="auto">
                  <a:xfrm>
                    <a:off x="4114545" y="812547"/>
                    <a:ext cx="1039920" cy="405543"/>
                  </a:xfrm>
                  <a:custGeom>
                    <a:avLst/>
                    <a:gdLst>
                      <a:gd name="T0" fmla="*/ 2164 w 2164"/>
                      <a:gd name="T1" fmla="*/ 0 h 788"/>
                      <a:gd name="T2" fmla="*/ 0 w 2164"/>
                      <a:gd name="T3" fmla="*/ 0 h 788"/>
                      <a:gd name="T4" fmla="*/ 0 w 2164"/>
                      <a:gd name="T5" fmla="*/ 788 h 7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4" h="788">
                        <a:moveTo>
                          <a:pt x="2164" y="0"/>
                        </a:moveTo>
                        <a:lnTo>
                          <a:pt x="0" y="0"/>
                        </a:lnTo>
                        <a:lnTo>
                          <a:pt x="0" y="788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" name="Freeform 46"/>
                  <p:cNvSpPr>
                    <a:spLocks/>
                  </p:cNvSpPr>
                  <p:nvPr/>
                </p:nvSpPr>
                <p:spPr bwMode="auto">
                  <a:xfrm>
                    <a:off x="5714076" y="454624"/>
                    <a:ext cx="128681" cy="115211"/>
                  </a:xfrm>
                  <a:custGeom>
                    <a:avLst/>
                    <a:gdLst>
                      <a:gd name="T0" fmla="*/ 266 w 266"/>
                      <a:gd name="T1" fmla="*/ 0 h 223"/>
                      <a:gd name="T2" fmla="*/ 0 w 266"/>
                      <a:gd name="T3" fmla="*/ 0 h 223"/>
                      <a:gd name="T4" fmla="*/ 0 w 266"/>
                      <a:gd name="T5" fmla="*/ 223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66" h="223">
                        <a:moveTo>
                          <a:pt x="266" y="0"/>
                        </a:moveTo>
                        <a:lnTo>
                          <a:pt x="0" y="0"/>
                        </a:lnTo>
                        <a:lnTo>
                          <a:pt x="0" y="223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" name="Freeform 49"/>
                  <p:cNvSpPr>
                    <a:spLocks/>
                  </p:cNvSpPr>
                  <p:nvPr/>
                </p:nvSpPr>
                <p:spPr bwMode="auto">
                  <a:xfrm>
                    <a:off x="5431278" y="966162"/>
                    <a:ext cx="109229" cy="89097"/>
                  </a:xfrm>
                  <a:custGeom>
                    <a:avLst/>
                    <a:gdLst>
                      <a:gd name="T0" fmla="*/ 225 w 225"/>
                      <a:gd name="T1" fmla="*/ 0 h 174"/>
                      <a:gd name="T2" fmla="*/ 0 w 225"/>
                      <a:gd name="T3" fmla="*/ 0 h 174"/>
                      <a:gd name="T4" fmla="*/ 0 w 225"/>
                      <a:gd name="T5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25" h="174">
                        <a:moveTo>
                          <a:pt x="225" y="0"/>
                        </a:moveTo>
                        <a:lnTo>
                          <a:pt x="0" y="0"/>
                        </a:lnTo>
                        <a:lnTo>
                          <a:pt x="0" y="174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2" name="Freeform 51"/>
                  <p:cNvSpPr>
                    <a:spLocks/>
                  </p:cNvSpPr>
                  <p:nvPr/>
                </p:nvSpPr>
                <p:spPr bwMode="auto">
                  <a:xfrm>
                    <a:off x="5842757" y="377816"/>
                    <a:ext cx="16460" cy="76807"/>
                  </a:xfrm>
                  <a:custGeom>
                    <a:avLst/>
                    <a:gdLst>
                      <a:gd name="T0" fmla="*/ 36 w 36"/>
                      <a:gd name="T1" fmla="*/ 0 h 149"/>
                      <a:gd name="T2" fmla="*/ 0 w 36"/>
                      <a:gd name="T3" fmla="*/ 0 h 149"/>
                      <a:gd name="T4" fmla="*/ 0 w 36"/>
                      <a:gd name="T5" fmla="*/ 149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" h="149">
                        <a:moveTo>
                          <a:pt x="36" y="0"/>
                        </a:moveTo>
                        <a:lnTo>
                          <a:pt x="0" y="0"/>
                        </a:lnTo>
                        <a:lnTo>
                          <a:pt x="0" y="14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3" name="Freeform 52"/>
                  <p:cNvSpPr>
                    <a:spLocks/>
                  </p:cNvSpPr>
                  <p:nvPr/>
                </p:nvSpPr>
                <p:spPr bwMode="auto">
                  <a:xfrm>
                    <a:off x="5859217" y="327124"/>
                    <a:ext cx="1363118" cy="50692"/>
                  </a:xfrm>
                  <a:custGeom>
                    <a:avLst/>
                    <a:gdLst>
                      <a:gd name="T0" fmla="*/ 2834 w 2834"/>
                      <a:gd name="T1" fmla="*/ 0 h 99"/>
                      <a:gd name="T2" fmla="*/ 0 w 2834"/>
                      <a:gd name="T3" fmla="*/ 0 h 99"/>
                      <a:gd name="T4" fmla="*/ 0 w 2834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34" h="99">
                        <a:moveTo>
                          <a:pt x="2834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CC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4" name="Freeform 53"/>
                  <p:cNvSpPr>
                    <a:spLocks/>
                  </p:cNvSpPr>
                  <p:nvPr/>
                </p:nvSpPr>
                <p:spPr bwMode="auto">
                  <a:xfrm>
                    <a:off x="5585395" y="1374777"/>
                    <a:ext cx="68829" cy="89097"/>
                  </a:xfrm>
                  <a:custGeom>
                    <a:avLst/>
                    <a:gdLst>
                      <a:gd name="T0" fmla="*/ 144 w 144"/>
                      <a:gd name="T1" fmla="*/ 0 h 174"/>
                      <a:gd name="T2" fmla="*/ 0 w 144"/>
                      <a:gd name="T3" fmla="*/ 0 h 174"/>
                      <a:gd name="T4" fmla="*/ 0 w 144"/>
                      <a:gd name="T5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44" h="174">
                        <a:moveTo>
                          <a:pt x="144" y="0"/>
                        </a:moveTo>
                        <a:lnTo>
                          <a:pt x="0" y="0"/>
                        </a:lnTo>
                        <a:lnTo>
                          <a:pt x="0" y="174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5" name="Freeform 54"/>
                  <p:cNvSpPr>
                    <a:spLocks/>
                  </p:cNvSpPr>
                  <p:nvPr/>
                </p:nvSpPr>
                <p:spPr bwMode="auto">
                  <a:xfrm>
                    <a:off x="5585395" y="1463874"/>
                    <a:ext cx="1636939" cy="90632"/>
                  </a:xfrm>
                  <a:custGeom>
                    <a:avLst/>
                    <a:gdLst>
                      <a:gd name="T0" fmla="*/ 3405 w 3405"/>
                      <a:gd name="T1" fmla="*/ 174 h 174"/>
                      <a:gd name="T2" fmla="*/ 0 w 3405"/>
                      <a:gd name="T3" fmla="*/ 174 h 174"/>
                      <a:gd name="T4" fmla="*/ 0 w 3405"/>
                      <a:gd name="T5" fmla="*/ 0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05" h="174">
                        <a:moveTo>
                          <a:pt x="3405" y="174"/>
                        </a:moveTo>
                        <a:lnTo>
                          <a:pt x="0" y="17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7" name="Freeform 56"/>
                  <p:cNvSpPr>
                    <a:spLocks/>
                  </p:cNvSpPr>
                  <p:nvPr/>
                </p:nvSpPr>
                <p:spPr bwMode="auto">
                  <a:xfrm>
                    <a:off x="2064631" y="2672822"/>
                    <a:ext cx="5157704" cy="107530"/>
                  </a:xfrm>
                  <a:custGeom>
                    <a:avLst/>
                    <a:gdLst>
                      <a:gd name="T0" fmla="*/ 10731 w 10731"/>
                      <a:gd name="T1" fmla="*/ 211 h 211"/>
                      <a:gd name="T2" fmla="*/ 0 w 10731"/>
                      <a:gd name="T3" fmla="*/ 211 h 211"/>
                      <a:gd name="T4" fmla="*/ 0 w 10731"/>
                      <a:gd name="T5" fmla="*/ 0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731" h="211">
                        <a:moveTo>
                          <a:pt x="10731" y="211"/>
                        </a:moveTo>
                        <a:lnTo>
                          <a:pt x="0" y="2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8" name="Freeform 57"/>
                  <p:cNvSpPr>
                    <a:spLocks/>
                  </p:cNvSpPr>
                  <p:nvPr/>
                </p:nvSpPr>
                <p:spPr bwMode="auto">
                  <a:xfrm>
                    <a:off x="5236761" y="1623633"/>
                    <a:ext cx="191525" cy="159759"/>
                  </a:xfrm>
                  <a:custGeom>
                    <a:avLst/>
                    <a:gdLst>
                      <a:gd name="T0" fmla="*/ 398 w 398"/>
                      <a:gd name="T1" fmla="*/ 311 h 311"/>
                      <a:gd name="T2" fmla="*/ 0 w 398"/>
                      <a:gd name="T3" fmla="*/ 311 h 311"/>
                      <a:gd name="T4" fmla="*/ 0 w 398"/>
                      <a:gd name="T5" fmla="*/ 0 h 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8" h="311">
                        <a:moveTo>
                          <a:pt x="398" y="311"/>
                        </a:moveTo>
                        <a:lnTo>
                          <a:pt x="0" y="3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0" name="Freeform 59"/>
                  <p:cNvSpPr>
                    <a:spLocks/>
                  </p:cNvSpPr>
                  <p:nvPr/>
                </p:nvSpPr>
                <p:spPr bwMode="auto">
                  <a:xfrm>
                    <a:off x="873586" y="1615952"/>
                    <a:ext cx="810988" cy="528435"/>
                  </a:xfrm>
                  <a:custGeom>
                    <a:avLst/>
                    <a:gdLst>
                      <a:gd name="T0" fmla="*/ 1685 w 1685"/>
                      <a:gd name="T1" fmla="*/ 0 h 1025"/>
                      <a:gd name="T2" fmla="*/ 0 w 1685"/>
                      <a:gd name="T3" fmla="*/ 0 h 1025"/>
                      <a:gd name="T4" fmla="*/ 0 w 1685"/>
                      <a:gd name="T5" fmla="*/ 1025 h 10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85" h="1025">
                        <a:moveTo>
                          <a:pt x="1685" y="0"/>
                        </a:moveTo>
                        <a:lnTo>
                          <a:pt x="0" y="0"/>
                        </a:lnTo>
                        <a:lnTo>
                          <a:pt x="0" y="1025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3" name="Freeform 62"/>
                  <p:cNvSpPr>
                    <a:spLocks/>
                  </p:cNvSpPr>
                  <p:nvPr/>
                </p:nvSpPr>
                <p:spPr bwMode="auto">
                  <a:xfrm>
                    <a:off x="5654224" y="1374777"/>
                    <a:ext cx="1568110" cy="76807"/>
                  </a:xfrm>
                  <a:custGeom>
                    <a:avLst/>
                    <a:gdLst>
                      <a:gd name="T0" fmla="*/ 3261 w 3261"/>
                      <a:gd name="T1" fmla="*/ 149 h 149"/>
                      <a:gd name="T2" fmla="*/ 0 w 3261"/>
                      <a:gd name="T3" fmla="*/ 149 h 149"/>
                      <a:gd name="T4" fmla="*/ 0 w 3261"/>
                      <a:gd name="T5" fmla="*/ 0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261" h="149">
                        <a:moveTo>
                          <a:pt x="3261" y="149"/>
                        </a:moveTo>
                        <a:lnTo>
                          <a:pt x="0" y="14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4" name="Freeform 63"/>
                  <p:cNvSpPr>
                    <a:spLocks/>
                  </p:cNvSpPr>
                  <p:nvPr/>
                </p:nvSpPr>
                <p:spPr bwMode="auto">
                  <a:xfrm>
                    <a:off x="5428286" y="1783393"/>
                    <a:ext cx="1794049" cy="76807"/>
                  </a:xfrm>
                  <a:custGeom>
                    <a:avLst/>
                    <a:gdLst>
                      <a:gd name="T0" fmla="*/ 3731 w 3731"/>
                      <a:gd name="T1" fmla="*/ 148 h 148"/>
                      <a:gd name="T2" fmla="*/ 0 w 3731"/>
                      <a:gd name="T3" fmla="*/ 148 h 148"/>
                      <a:gd name="T4" fmla="*/ 0 w 3731"/>
                      <a:gd name="T5" fmla="*/ 0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731" h="148">
                        <a:moveTo>
                          <a:pt x="3731" y="148"/>
                        </a:moveTo>
                        <a:lnTo>
                          <a:pt x="0" y="148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CC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5" name="Freeform 64"/>
                  <p:cNvSpPr>
                    <a:spLocks/>
                  </p:cNvSpPr>
                  <p:nvPr/>
                </p:nvSpPr>
                <p:spPr bwMode="auto">
                  <a:xfrm>
                    <a:off x="5540507" y="966162"/>
                    <a:ext cx="1681827" cy="76807"/>
                  </a:xfrm>
                  <a:custGeom>
                    <a:avLst/>
                    <a:gdLst>
                      <a:gd name="T0" fmla="*/ 3500 w 3500"/>
                      <a:gd name="T1" fmla="*/ 149 h 149"/>
                      <a:gd name="T2" fmla="*/ 0 w 3500"/>
                      <a:gd name="T3" fmla="*/ 149 h 149"/>
                      <a:gd name="T4" fmla="*/ 0 w 3500"/>
                      <a:gd name="T5" fmla="*/ 0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500" h="149">
                        <a:moveTo>
                          <a:pt x="3500" y="149"/>
                        </a:moveTo>
                        <a:lnTo>
                          <a:pt x="0" y="14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9" name="Freeform 68"/>
                  <p:cNvSpPr>
                    <a:spLocks/>
                  </p:cNvSpPr>
                  <p:nvPr/>
                </p:nvSpPr>
                <p:spPr bwMode="auto">
                  <a:xfrm>
                    <a:off x="5842757" y="454624"/>
                    <a:ext cx="1379577" cy="76807"/>
                  </a:xfrm>
                  <a:custGeom>
                    <a:avLst/>
                    <a:gdLst>
                      <a:gd name="T0" fmla="*/ 2870 w 2870"/>
                      <a:gd name="T1" fmla="*/ 149 h 149"/>
                      <a:gd name="T2" fmla="*/ 0 w 2870"/>
                      <a:gd name="T3" fmla="*/ 149 h 149"/>
                      <a:gd name="T4" fmla="*/ 0 w 2870"/>
                      <a:gd name="T5" fmla="*/ 0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70" h="149">
                        <a:moveTo>
                          <a:pt x="2870" y="149"/>
                        </a:moveTo>
                        <a:lnTo>
                          <a:pt x="0" y="14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1" name="Freeform 70"/>
                  <p:cNvSpPr>
                    <a:spLocks/>
                  </p:cNvSpPr>
                  <p:nvPr/>
                </p:nvSpPr>
                <p:spPr bwMode="auto">
                  <a:xfrm>
                    <a:off x="1684574" y="1615952"/>
                    <a:ext cx="3873889" cy="397862"/>
                  </a:xfrm>
                  <a:custGeom>
                    <a:avLst/>
                    <a:gdLst>
                      <a:gd name="T0" fmla="*/ 8060 w 8060"/>
                      <a:gd name="T1" fmla="*/ 772 h 772"/>
                      <a:gd name="T2" fmla="*/ 0 w 8060"/>
                      <a:gd name="T3" fmla="*/ 772 h 772"/>
                      <a:gd name="T4" fmla="*/ 0 w 8060"/>
                      <a:gd name="T5" fmla="*/ 0 h 7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060" h="772">
                        <a:moveTo>
                          <a:pt x="8060" y="772"/>
                        </a:moveTo>
                        <a:lnTo>
                          <a:pt x="0" y="77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6" name="Freeform 75"/>
                  <p:cNvSpPr>
                    <a:spLocks/>
                  </p:cNvSpPr>
                  <p:nvPr/>
                </p:nvSpPr>
                <p:spPr bwMode="auto">
                  <a:xfrm>
                    <a:off x="5154465" y="812547"/>
                    <a:ext cx="276814" cy="242711"/>
                  </a:xfrm>
                  <a:custGeom>
                    <a:avLst/>
                    <a:gdLst>
                      <a:gd name="T0" fmla="*/ 576 w 576"/>
                      <a:gd name="T1" fmla="*/ 472 h 472"/>
                      <a:gd name="T2" fmla="*/ 0 w 576"/>
                      <a:gd name="T3" fmla="*/ 472 h 472"/>
                      <a:gd name="T4" fmla="*/ 0 w 576"/>
                      <a:gd name="T5" fmla="*/ 0 h 4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76" h="472">
                        <a:moveTo>
                          <a:pt x="576" y="472"/>
                        </a:moveTo>
                        <a:lnTo>
                          <a:pt x="0" y="47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8" name="Freeform 77"/>
                  <p:cNvSpPr>
                    <a:spLocks/>
                  </p:cNvSpPr>
                  <p:nvPr/>
                </p:nvSpPr>
                <p:spPr bwMode="auto">
                  <a:xfrm>
                    <a:off x="5714076" y="569835"/>
                    <a:ext cx="583552" cy="115211"/>
                  </a:xfrm>
                  <a:custGeom>
                    <a:avLst/>
                    <a:gdLst>
                      <a:gd name="T0" fmla="*/ 1213 w 1213"/>
                      <a:gd name="T1" fmla="*/ 224 h 224"/>
                      <a:gd name="T2" fmla="*/ 0 w 1213"/>
                      <a:gd name="T3" fmla="*/ 224 h 224"/>
                      <a:gd name="T4" fmla="*/ 0 w 1213"/>
                      <a:gd name="T5" fmla="*/ 0 h 2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213" h="224">
                        <a:moveTo>
                          <a:pt x="1213" y="224"/>
                        </a:moveTo>
                        <a:lnTo>
                          <a:pt x="0" y="22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9" name="Freeform 78"/>
                  <p:cNvSpPr>
                    <a:spLocks/>
                  </p:cNvSpPr>
                  <p:nvPr/>
                </p:nvSpPr>
                <p:spPr bwMode="auto">
                  <a:xfrm>
                    <a:off x="6297629" y="632817"/>
                    <a:ext cx="924706" cy="52229"/>
                  </a:xfrm>
                  <a:custGeom>
                    <a:avLst/>
                    <a:gdLst>
                      <a:gd name="T0" fmla="*/ 1923 w 1923"/>
                      <a:gd name="T1" fmla="*/ 0 h 100"/>
                      <a:gd name="T2" fmla="*/ 0 w 1923"/>
                      <a:gd name="T3" fmla="*/ 0 h 100"/>
                      <a:gd name="T4" fmla="*/ 0 w 1923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23" h="100">
                        <a:moveTo>
                          <a:pt x="1923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8" name="Freeform 87"/>
                  <p:cNvSpPr>
                    <a:spLocks/>
                  </p:cNvSpPr>
                  <p:nvPr/>
                </p:nvSpPr>
                <p:spPr bwMode="auto">
                  <a:xfrm>
                    <a:off x="1684574" y="1218090"/>
                    <a:ext cx="2429971" cy="397862"/>
                  </a:xfrm>
                  <a:custGeom>
                    <a:avLst/>
                    <a:gdLst>
                      <a:gd name="T0" fmla="*/ 5057 w 5057"/>
                      <a:gd name="T1" fmla="*/ 0 h 773"/>
                      <a:gd name="T2" fmla="*/ 0 w 5057"/>
                      <a:gd name="T3" fmla="*/ 0 h 773"/>
                      <a:gd name="T4" fmla="*/ 0 w 5057"/>
                      <a:gd name="T5" fmla="*/ 773 h 7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057" h="773">
                        <a:moveTo>
                          <a:pt x="5057" y="0"/>
                        </a:moveTo>
                        <a:lnTo>
                          <a:pt x="0" y="0"/>
                        </a:lnTo>
                        <a:lnTo>
                          <a:pt x="0" y="773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0" name="Freeform 89"/>
                  <p:cNvSpPr>
                    <a:spLocks/>
                  </p:cNvSpPr>
                  <p:nvPr/>
                </p:nvSpPr>
                <p:spPr bwMode="auto">
                  <a:xfrm>
                    <a:off x="5859217" y="2218122"/>
                    <a:ext cx="1363118" cy="52229"/>
                  </a:xfrm>
                  <a:custGeom>
                    <a:avLst/>
                    <a:gdLst>
                      <a:gd name="T0" fmla="*/ 2835 w 2835"/>
                      <a:gd name="T1" fmla="*/ 99 h 99"/>
                      <a:gd name="T2" fmla="*/ 0 w 2835"/>
                      <a:gd name="T3" fmla="*/ 99 h 99"/>
                      <a:gd name="T4" fmla="*/ 0 w 2835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35" h="99">
                        <a:moveTo>
                          <a:pt x="2835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1" name="Freeform 90"/>
                  <p:cNvSpPr>
                    <a:spLocks/>
                  </p:cNvSpPr>
                  <p:nvPr/>
                </p:nvSpPr>
                <p:spPr bwMode="auto">
                  <a:xfrm>
                    <a:off x="6345510" y="2371737"/>
                    <a:ext cx="876824" cy="50692"/>
                  </a:xfrm>
                  <a:custGeom>
                    <a:avLst/>
                    <a:gdLst>
                      <a:gd name="T0" fmla="*/ 1824 w 1824"/>
                      <a:gd name="T1" fmla="*/ 0 h 100"/>
                      <a:gd name="T2" fmla="*/ 0 w 1824"/>
                      <a:gd name="T3" fmla="*/ 0 h 100"/>
                      <a:gd name="T4" fmla="*/ 0 w 1824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824" h="100">
                        <a:moveTo>
                          <a:pt x="1824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5" name="Freeform 94"/>
                  <p:cNvSpPr>
                    <a:spLocks/>
                  </p:cNvSpPr>
                  <p:nvPr/>
                </p:nvSpPr>
                <p:spPr bwMode="auto">
                  <a:xfrm>
                    <a:off x="6345510" y="2422431"/>
                    <a:ext cx="876824" cy="52229"/>
                  </a:xfrm>
                  <a:custGeom>
                    <a:avLst/>
                    <a:gdLst>
                      <a:gd name="T0" fmla="*/ 1824 w 1824"/>
                      <a:gd name="T1" fmla="*/ 99 h 99"/>
                      <a:gd name="T2" fmla="*/ 0 w 1824"/>
                      <a:gd name="T3" fmla="*/ 99 h 99"/>
                      <a:gd name="T4" fmla="*/ 0 w 1824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824" h="99">
                        <a:moveTo>
                          <a:pt x="1824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6" name="Freeform 95"/>
                  <p:cNvSpPr>
                    <a:spLocks/>
                  </p:cNvSpPr>
                  <p:nvPr/>
                </p:nvSpPr>
                <p:spPr bwMode="auto">
                  <a:xfrm>
                    <a:off x="5431278" y="1055258"/>
                    <a:ext cx="1791057" cy="89097"/>
                  </a:xfrm>
                  <a:custGeom>
                    <a:avLst/>
                    <a:gdLst>
                      <a:gd name="T0" fmla="*/ 3725 w 3725"/>
                      <a:gd name="T1" fmla="*/ 173 h 173"/>
                      <a:gd name="T2" fmla="*/ 0 w 3725"/>
                      <a:gd name="T3" fmla="*/ 173 h 173"/>
                      <a:gd name="T4" fmla="*/ 0 w 3725"/>
                      <a:gd name="T5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725" h="173">
                        <a:moveTo>
                          <a:pt x="3725" y="173"/>
                        </a:moveTo>
                        <a:lnTo>
                          <a:pt x="0" y="17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7" name="Freeform 96"/>
                  <p:cNvSpPr>
                    <a:spLocks/>
                  </p:cNvSpPr>
                  <p:nvPr/>
                </p:nvSpPr>
                <p:spPr bwMode="auto">
                  <a:xfrm>
                    <a:off x="5236761" y="1463874"/>
                    <a:ext cx="348635" cy="159759"/>
                  </a:xfrm>
                  <a:custGeom>
                    <a:avLst/>
                    <a:gdLst>
                      <a:gd name="T0" fmla="*/ 724 w 724"/>
                      <a:gd name="T1" fmla="*/ 0 h 310"/>
                      <a:gd name="T2" fmla="*/ 0 w 724"/>
                      <a:gd name="T3" fmla="*/ 0 h 310"/>
                      <a:gd name="T4" fmla="*/ 0 w 724"/>
                      <a:gd name="T5" fmla="*/ 310 h 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24" h="310">
                        <a:moveTo>
                          <a:pt x="724" y="0"/>
                        </a:moveTo>
                        <a:lnTo>
                          <a:pt x="0" y="0"/>
                        </a:lnTo>
                        <a:lnTo>
                          <a:pt x="0" y="31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9" name="Freeform 98"/>
                  <p:cNvSpPr>
                    <a:spLocks/>
                  </p:cNvSpPr>
                  <p:nvPr/>
                </p:nvSpPr>
                <p:spPr bwMode="auto">
                  <a:xfrm>
                    <a:off x="6297629" y="685046"/>
                    <a:ext cx="924706" cy="50692"/>
                  </a:xfrm>
                  <a:custGeom>
                    <a:avLst/>
                    <a:gdLst>
                      <a:gd name="T0" fmla="*/ 1923 w 1923"/>
                      <a:gd name="T1" fmla="*/ 99 h 99"/>
                      <a:gd name="T2" fmla="*/ 0 w 1923"/>
                      <a:gd name="T3" fmla="*/ 99 h 99"/>
                      <a:gd name="T4" fmla="*/ 0 w 1923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23" h="99">
                        <a:moveTo>
                          <a:pt x="1923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CC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0" name="Freeform 99"/>
                  <p:cNvSpPr>
                    <a:spLocks/>
                  </p:cNvSpPr>
                  <p:nvPr/>
                </p:nvSpPr>
                <p:spPr bwMode="auto">
                  <a:xfrm>
                    <a:off x="5856224" y="2218122"/>
                    <a:ext cx="2992" cy="102921"/>
                  </a:xfrm>
                  <a:custGeom>
                    <a:avLst/>
                    <a:gdLst>
                      <a:gd name="T0" fmla="*/ 7 w 7"/>
                      <a:gd name="T1" fmla="*/ 0 h 198"/>
                      <a:gd name="T2" fmla="*/ 0 w 7"/>
                      <a:gd name="T3" fmla="*/ 0 h 198"/>
                      <a:gd name="T4" fmla="*/ 0 w 7"/>
                      <a:gd name="T5" fmla="*/ 198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" h="198">
                        <a:moveTo>
                          <a:pt x="7" y="0"/>
                        </a:moveTo>
                        <a:lnTo>
                          <a:pt x="0" y="0"/>
                        </a:lnTo>
                        <a:lnTo>
                          <a:pt x="0" y="198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2" name="Freeform 101"/>
                  <p:cNvSpPr>
                    <a:spLocks/>
                  </p:cNvSpPr>
                  <p:nvPr/>
                </p:nvSpPr>
                <p:spPr bwMode="auto">
                  <a:xfrm>
                    <a:off x="5859217" y="377816"/>
                    <a:ext cx="1363118" cy="50692"/>
                  </a:xfrm>
                  <a:custGeom>
                    <a:avLst/>
                    <a:gdLst>
                      <a:gd name="T0" fmla="*/ 2834 w 2834"/>
                      <a:gd name="T1" fmla="*/ 99 h 99"/>
                      <a:gd name="T2" fmla="*/ 0 w 2834"/>
                      <a:gd name="T3" fmla="*/ 99 h 99"/>
                      <a:gd name="T4" fmla="*/ 0 w 2834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34" h="99">
                        <a:moveTo>
                          <a:pt x="2834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4" name="Freeform 103"/>
                  <p:cNvSpPr>
                    <a:spLocks/>
                  </p:cNvSpPr>
                  <p:nvPr/>
                </p:nvSpPr>
                <p:spPr bwMode="auto">
                  <a:xfrm>
                    <a:off x="5856224" y="1247276"/>
                    <a:ext cx="1366111" cy="50692"/>
                  </a:xfrm>
                  <a:custGeom>
                    <a:avLst/>
                    <a:gdLst>
                      <a:gd name="T0" fmla="*/ 2842 w 2842"/>
                      <a:gd name="T1" fmla="*/ 0 h 99"/>
                      <a:gd name="T2" fmla="*/ 0 w 2842"/>
                      <a:gd name="T3" fmla="*/ 0 h 99"/>
                      <a:gd name="T4" fmla="*/ 0 w 2842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42" h="99">
                        <a:moveTo>
                          <a:pt x="2842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CC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7" name="Freeform 106"/>
                  <p:cNvSpPr>
                    <a:spLocks/>
                  </p:cNvSpPr>
                  <p:nvPr/>
                </p:nvSpPr>
                <p:spPr bwMode="auto">
                  <a:xfrm>
                    <a:off x="5154465" y="569835"/>
                    <a:ext cx="559611" cy="242711"/>
                  </a:xfrm>
                  <a:custGeom>
                    <a:avLst/>
                    <a:gdLst>
                      <a:gd name="T0" fmla="*/ 1165 w 1165"/>
                      <a:gd name="T1" fmla="*/ 0 h 472"/>
                      <a:gd name="T2" fmla="*/ 0 w 1165"/>
                      <a:gd name="T3" fmla="*/ 0 h 472"/>
                      <a:gd name="T4" fmla="*/ 0 w 1165"/>
                      <a:gd name="T5" fmla="*/ 472 h 4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165" h="472">
                        <a:moveTo>
                          <a:pt x="1165" y="0"/>
                        </a:moveTo>
                        <a:lnTo>
                          <a:pt x="0" y="0"/>
                        </a:lnTo>
                        <a:lnTo>
                          <a:pt x="0" y="472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8" name="Freeform 107"/>
                  <p:cNvSpPr>
                    <a:spLocks/>
                  </p:cNvSpPr>
                  <p:nvPr/>
                </p:nvSpPr>
                <p:spPr bwMode="auto">
                  <a:xfrm>
                    <a:off x="5856224" y="1297970"/>
                    <a:ext cx="1366111" cy="50692"/>
                  </a:xfrm>
                  <a:custGeom>
                    <a:avLst/>
                    <a:gdLst>
                      <a:gd name="T0" fmla="*/ 2842 w 2842"/>
                      <a:gd name="T1" fmla="*/ 99 h 99"/>
                      <a:gd name="T2" fmla="*/ 0 w 2842"/>
                      <a:gd name="T3" fmla="*/ 99 h 99"/>
                      <a:gd name="T4" fmla="*/ 0 w 2842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42" h="99">
                        <a:moveTo>
                          <a:pt x="2842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0" name="Freeform 109"/>
                  <p:cNvSpPr>
                    <a:spLocks/>
                  </p:cNvSpPr>
                  <p:nvPr/>
                </p:nvSpPr>
                <p:spPr bwMode="auto">
                  <a:xfrm>
                    <a:off x="5558462" y="1963122"/>
                    <a:ext cx="1663872" cy="50692"/>
                  </a:xfrm>
                  <a:custGeom>
                    <a:avLst/>
                    <a:gdLst>
                      <a:gd name="T0" fmla="*/ 3462 w 3462"/>
                      <a:gd name="T1" fmla="*/ 0 h 99"/>
                      <a:gd name="T2" fmla="*/ 0 w 3462"/>
                      <a:gd name="T3" fmla="*/ 0 h 99"/>
                      <a:gd name="T4" fmla="*/ 0 w 3462"/>
                      <a:gd name="T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62" h="99">
                        <a:moveTo>
                          <a:pt x="3462" y="0"/>
                        </a:moveTo>
                        <a:lnTo>
                          <a:pt x="0" y="0"/>
                        </a:lnTo>
                        <a:lnTo>
                          <a:pt x="0" y="9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3" name="Freeform 112"/>
                  <p:cNvSpPr>
                    <a:spLocks/>
                  </p:cNvSpPr>
                  <p:nvPr/>
                </p:nvSpPr>
                <p:spPr bwMode="auto">
                  <a:xfrm>
                    <a:off x="5745499" y="889354"/>
                    <a:ext cx="1476836" cy="50692"/>
                  </a:xfrm>
                  <a:custGeom>
                    <a:avLst/>
                    <a:gdLst>
                      <a:gd name="T0" fmla="*/ 3073 w 3073"/>
                      <a:gd name="T1" fmla="*/ 99 h 99"/>
                      <a:gd name="T2" fmla="*/ 0 w 3073"/>
                      <a:gd name="T3" fmla="*/ 99 h 99"/>
                      <a:gd name="T4" fmla="*/ 0 w 3073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73" h="99">
                        <a:moveTo>
                          <a:pt x="3073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5" name="Freeform 114"/>
                  <p:cNvSpPr>
                    <a:spLocks/>
                  </p:cNvSpPr>
                  <p:nvPr/>
                </p:nvSpPr>
                <p:spPr bwMode="auto">
                  <a:xfrm>
                    <a:off x="2206778" y="2448545"/>
                    <a:ext cx="1708761" cy="115211"/>
                  </a:xfrm>
                  <a:custGeom>
                    <a:avLst/>
                    <a:gdLst>
                      <a:gd name="T0" fmla="*/ 3555 w 3555"/>
                      <a:gd name="T1" fmla="*/ 0 h 224"/>
                      <a:gd name="T2" fmla="*/ 0 w 3555"/>
                      <a:gd name="T3" fmla="*/ 0 h 224"/>
                      <a:gd name="T4" fmla="*/ 0 w 3555"/>
                      <a:gd name="T5" fmla="*/ 224 h 2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555" h="224">
                        <a:moveTo>
                          <a:pt x="3555" y="0"/>
                        </a:moveTo>
                        <a:lnTo>
                          <a:pt x="0" y="0"/>
                        </a:lnTo>
                        <a:lnTo>
                          <a:pt x="0" y="224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7" name="Freeform 116"/>
                  <p:cNvSpPr>
                    <a:spLocks/>
                  </p:cNvSpPr>
                  <p:nvPr/>
                </p:nvSpPr>
                <p:spPr bwMode="auto">
                  <a:xfrm>
                    <a:off x="5480655" y="1655892"/>
                    <a:ext cx="1741679" cy="50692"/>
                  </a:xfrm>
                  <a:custGeom>
                    <a:avLst/>
                    <a:gdLst>
                      <a:gd name="T0" fmla="*/ 3624 w 3624"/>
                      <a:gd name="T1" fmla="*/ 0 h 100"/>
                      <a:gd name="T2" fmla="*/ 0 w 3624"/>
                      <a:gd name="T3" fmla="*/ 0 h 100"/>
                      <a:gd name="T4" fmla="*/ 0 w 3624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24" h="100">
                        <a:moveTo>
                          <a:pt x="3624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8" name="Freeform 117"/>
                  <p:cNvSpPr>
                    <a:spLocks/>
                  </p:cNvSpPr>
                  <p:nvPr/>
                </p:nvSpPr>
                <p:spPr bwMode="auto">
                  <a:xfrm>
                    <a:off x="5428286" y="1706585"/>
                    <a:ext cx="52371" cy="76807"/>
                  </a:xfrm>
                  <a:custGeom>
                    <a:avLst/>
                    <a:gdLst>
                      <a:gd name="T0" fmla="*/ 107 w 107"/>
                      <a:gd name="T1" fmla="*/ 0 h 149"/>
                      <a:gd name="T2" fmla="*/ 0 w 107"/>
                      <a:gd name="T3" fmla="*/ 0 h 149"/>
                      <a:gd name="T4" fmla="*/ 0 w 107"/>
                      <a:gd name="T5" fmla="*/ 149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7" h="149">
                        <a:moveTo>
                          <a:pt x="107" y="0"/>
                        </a:moveTo>
                        <a:lnTo>
                          <a:pt x="0" y="0"/>
                        </a:lnTo>
                        <a:lnTo>
                          <a:pt x="0" y="14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1" name="Freeform 120"/>
                  <p:cNvSpPr>
                    <a:spLocks/>
                  </p:cNvSpPr>
                  <p:nvPr/>
                </p:nvSpPr>
                <p:spPr bwMode="auto">
                  <a:xfrm>
                    <a:off x="5540507" y="889354"/>
                    <a:ext cx="204991" cy="76807"/>
                  </a:xfrm>
                  <a:custGeom>
                    <a:avLst/>
                    <a:gdLst>
                      <a:gd name="T0" fmla="*/ 427 w 427"/>
                      <a:gd name="T1" fmla="*/ 0 h 149"/>
                      <a:gd name="T2" fmla="*/ 0 w 427"/>
                      <a:gd name="T3" fmla="*/ 0 h 149"/>
                      <a:gd name="T4" fmla="*/ 0 w 427"/>
                      <a:gd name="T5" fmla="*/ 149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7" h="149">
                        <a:moveTo>
                          <a:pt x="427" y="0"/>
                        </a:moveTo>
                        <a:lnTo>
                          <a:pt x="0" y="0"/>
                        </a:lnTo>
                        <a:lnTo>
                          <a:pt x="0" y="149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3" name="Freeform 122"/>
                  <p:cNvSpPr>
                    <a:spLocks/>
                  </p:cNvSpPr>
                  <p:nvPr/>
                </p:nvSpPr>
                <p:spPr bwMode="auto">
                  <a:xfrm>
                    <a:off x="5745499" y="837125"/>
                    <a:ext cx="1476836" cy="52229"/>
                  </a:xfrm>
                  <a:custGeom>
                    <a:avLst/>
                    <a:gdLst>
                      <a:gd name="T0" fmla="*/ 3073 w 3073"/>
                      <a:gd name="T1" fmla="*/ 0 h 100"/>
                      <a:gd name="T2" fmla="*/ 0 w 3073"/>
                      <a:gd name="T3" fmla="*/ 0 h 100"/>
                      <a:gd name="T4" fmla="*/ 0 w 3073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73" h="100">
                        <a:moveTo>
                          <a:pt x="3073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7" name="Freeform 136"/>
                  <p:cNvSpPr>
                    <a:spLocks/>
                  </p:cNvSpPr>
                  <p:nvPr/>
                </p:nvSpPr>
                <p:spPr bwMode="auto">
                  <a:xfrm>
                    <a:off x="5480655" y="1706585"/>
                    <a:ext cx="1741679" cy="52229"/>
                  </a:xfrm>
                  <a:custGeom>
                    <a:avLst/>
                    <a:gdLst>
                      <a:gd name="T0" fmla="*/ 3624 w 3624"/>
                      <a:gd name="T1" fmla="*/ 99 h 99"/>
                      <a:gd name="T2" fmla="*/ 0 w 3624"/>
                      <a:gd name="T3" fmla="*/ 99 h 99"/>
                      <a:gd name="T4" fmla="*/ 0 w 3624"/>
                      <a:gd name="T5" fmla="*/ 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24" h="99">
                        <a:moveTo>
                          <a:pt x="3624" y="99"/>
                        </a:moveTo>
                        <a:lnTo>
                          <a:pt x="0" y="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08" name="Freeform 137"/>
                  <p:cNvSpPr>
                    <a:spLocks/>
                  </p:cNvSpPr>
                  <p:nvPr/>
                </p:nvSpPr>
                <p:spPr bwMode="auto">
                  <a:xfrm>
                    <a:off x="873586" y="2144387"/>
                    <a:ext cx="1191045" cy="528435"/>
                  </a:xfrm>
                  <a:custGeom>
                    <a:avLst/>
                    <a:gdLst>
                      <a:gd name="T0" fmla="*/ 2476 w 2476"/>
                      <a:gd name="T1" fmla="*/ 1026 h 1026"/>
                      <a:gd name="T2" fmla="*/ 0 w 2476"/>
                      <a:gd name="T3" fmla="*/ 1026 h 1026"/>
                      <a:gd name="T4" fmla="*/ 0 w 2476"/>
                      <a:gd name="T5" fmla="*/ 0 h 10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76" h="1026">
                        <a:moveTo>
                          <a:pt x="2476" y="1026"/>
                        </a:moveTo>
                        <a:lnTo>
                          <a:pt x="0" y="102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" name="Freeform 140"/>
                  <p:cNvSpPr>
                    <a:spLocks/>
                  </p:cNvSpPr>
                  <p:nvPr/>
                </p:nvSpPr>
                <p:spPr bwMode="auto">
                  <a:xfrm>
                    <a:off x="5856224" y="2321045"/>
                    <a:ext cx="489286" cy="101386"/>
                  </a:xfrm>
                  <a:custGeom>
                    <a:avLst/>
                    <a:gdLst>
                      <a:gd name="T0" fmla="*/ 1018 w 1018"/>
                      <a:gd name="T1" fmla="*/ 199 h 199"/>
                      <a:gd name="T2" fmla="*/ 0 w 1018"/>
                      <a:gd name="T3" fmla="*/ 199 h 199"/>
                      <a:gd name="T4" fmla="*/ 0 w 1018"/>
                      <a:gd name="T5" fmla="*/ 0 h 1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18" h="199">
                        <a:moveTo>
                          <a:pt x="1018" y="199"/>
                        </a:moveTo>
                        <a:lnTo>
                          <a:pt x="0" y="199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3" name="Freeform 142"/>
                  <p:cNvSpPr>
                    <a:spLocks/>
                  </p:cNvSpPr>
                  <p:nvPr/>
                </p:nvSpPr>
                <p:spPr bwMode="auto">
                  <a:xfrm>
                    <a:off x="2206778" y="2563756"/>
                    <a:ext cx="5015557" cy="115211"/>
                  </a:xfrm>
                  <a:custGeom>
                    <a:avLst/>
                    <a:gdLst>
                      <a:gd name="T0" fmla="*/ 10435 w 10435"/>
                      <a:gd name="T1" fmla="*/ 223 h 223"/>
                      <a:gd name="T2" fmla="*/ 0 w 10435"/>
                      <a:gd name="T3" fmla="*/ 223 h 223"/>
                      <a:gd name="T4" fmla="*/ 0 w 10435"/>
                      <a:gd name="T5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435" h="223">
                        <a:moveTo>
                          <a:pt x="10435" y="223"/>
                        </a:moveTo>
                        <a:lnTo>
                          <a:pt x="0" y="22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4" name="Freeform 143"/>
                  <p:cNvSpPr>
                    <a:spLocks/>
                  </p:cNvSpPr>
                  <p:nvPr/>
                </p:nvSpPr>
                <p:spPr bwMode="auto">
                  <a:xfrm>
                    <a:off x="2064631" y="2563756"/>
                    <a:ext cx="142147" cy="109066"/>
                  </a:xfrm>
                  <a:custGeom>
                    <a:avLst/>
                    <a:gdLst>
                      <a:gd name="T0" fmla="*/ 296 w 296"/>
                      <a:gd name="T1" fmla="*/ 0 h 211"/>
                      <a:gd name="T2" fmla="*/ 0 w 296"/>
                      <a:gd name="T3" fmla="*/ 0 h 211"/>
                      <a:gd name="T4" fmla="*/ 0 w 296"/>
                      <a:gd name="T5" fmla="*/ 211 h 2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96" h="211">
                        <a:moveTo>
                          <a:pt x="296" y="0"/>
                        </a:moveTo>
                        <a:lnTo>
                          <a:pt x="0" y="0"/>
                        </a:lnTo>
                        <a:lnTo>
                          <a:pt x="0" y="211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5" name="Freeform 144"/>
                  <p:cNvSpPr>
                    <a:spLocks/>
                  </p:cNvSpPr>
                  <p:nvPr/>
                </p:nvSpPr>
                <p:spPr bwMode="auto">
                  <a:xfrm>
                    <a:off x="5859217" y="2167430"/>
                    <a:ext cx="1363118" cy="50692"/>
                  </a:xfrm>
                  <a:custGeom>
                    <a:avLst/>
                    <a:gdLst>
                      <a:gd name="T0" fmla="*/ 2835 w 2835"/>
                      <a:gd name="T1" fmla="*/ 0 h 100"/>
                      <a:gd name="T2" fmla="*/ 0 w 2835"/>
                      <a:gd name="T3" fmla="*/ 0 h 100"/>
                      <a:gd name="T4" fmla="*/ 0 w 2835"/>
                      <a:gd name="T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835" h="100">
                        <a:moveTo>
                          <a:pt x="2835" y="0"/>
                        </a:moveTo>
                        <a:lnTo>
                          <a:pt x="0" y="0"/>
                        </a:lnTo>
                        <a:lnTo>
                          <a:pt x="0" y="10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6" name="Freeform 145"/>
                  <p:cNvSpPr>
                    <a:spLocks/>
                  </p:cNvSpPr>
                  <p:nvPr/>
                </p:nvSpPr>
                <p:spPr bwMode="auto">
                  <a:xfrm>
                    <a:off x="5558462" y="2013815"/>
                    <a:ext cx="1663872" cy="50692"/>
                  </a:xfrm>
                  <a:custGeom>
                    <a:avLst/>
                    <a:gdLst>
                      <a:gd name="T0" fmla="*/ 3462 w 3462"/>
                      <a:gd name="T1" fmla="*/ 100 h 100"/>
                      <a:gd name="T2" fmla="*/ 0 w 3462"/>
                      <a:gd name="T3" fmla="*/ 100 h 100"/>
                      <a:gd name="T4" fmla="*/ 0 w 3462"/>
                      <a:gd name="T5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62" h="100">
                        <a:moveTo>
                          <a:pt x="3462" y="100"/>
                        </a:moveTo>
                        <a:lnTo>
                          <a:pt x="0" y="10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0638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0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225804"/>
                    <a:ext cx="81937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2b.JP.Pt14.AB661382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1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327189"/>
                    <a:ext cx="99996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2b.US.TN9-0FL.DQ430815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3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430111"/>
                    <a:ext cx="973096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2b.FR.MRS129.KC197226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4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531497"/>
                    <a:ext cx="874593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2.FR.MRS40.KC197238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5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099806"/>
                    <a:ext cx="93429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2m.VN.VN159.KJ470524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6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691191"/>
                    <a:ext cx="108204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2m.CA.BID-G1727.JX227974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29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383961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2m.VN.TV575.KJ470476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0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202729"/>
                    <a:ext cx="108204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2m.CA.BID-G1315.JX227968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6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305650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2m.VN.TV539.KJ470442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39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918574"/>
                    <a:ext cx="84325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2.CA.QC182.JF735112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1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82575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2m.CA.QC178.JF735111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2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509958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2m.VN.TV468.KJ470382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6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895499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2m.VN.TV461.KJ470376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49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611344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2m.VN.TV518.KJ470423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0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407036"/>
                    <a:ext cx="93429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2m.VN.VN162.KJ470525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1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815651"/>
                    <a:ext cx="1082048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2m.CA.BID-G1314.JX227967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3" name="Rectangle 182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998420"/>
                    <a:ext cx="93429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2m.VN.VN263.KJ470577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4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794113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2m.VN.TV558.KJ470459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57" name="Rectangle 186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486883"/>
                    <a:ext cx="93429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2m.VN.VN231.KJ470560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67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1714266"/>
                    <a:ext cx="919367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2m.VN.TV505.KJ470410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71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589805"/>
                    <a:ext cx="93429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2m.VN.VN206.KJ470547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72" name="Rectangle 201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634419"/>
                    <a:ext cx="922352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2.FR.MRS117.KC197237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73" name="Rectangle 202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122881"/>
                    <a:ext cx="764149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2b.JP.HC-J8.D10988</a:t>
                    </a:r>
                    <a:endParaRPr kumimoji="0" lang="en-US" altLang="en-US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74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7270215" y="2021495"/>
                    <a:ext cx="843251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rPr>
                      <a:t>2.CA.QC331.JF735119</a:t>
                    </a:r>
                    <a:endParaRPr kumimoji="0" lang="en-US" altLang="en-US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</a:endParaRPr>
                  </a:p>
                </p:txBody>
              </p:sp>
              <p:sp>
                <p:nvSpPr>
                  <p:cNvPr id="479" name="TextBox 478"/>
                  <p:cNvSpPr txBox="1"/>
                  <p:nvPr/>
                </p:nvSpPr>
                <p:spPr>
                  <a:xfrm>
                    <a:off x="1654957" y="1505414"/>
                    <a:ext cx="423398" cy="2196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i="1" dirty="0" smtClean="0"/>
                      <a:t>0.97</a:t>
                    </a:r>
                    <a:endParaRPr lang="en-US" sz="800" i="1" dirty="0"/>
                  </a:p>
                </p:txBody>
              </p:sp>
              <p:sp>
                <p:nvSpPr>
                  <p:cNvPr id="480" name="TextBox 479"/>
                  <p:cNvSpPr txBox="1"/>
                  <p:nvPr/>
                </p:nvSpPr>
                <p:spPr>
                  <a:xfrm>
                    <a:off x="3930620" y="2329687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1</a:t>
                    </a:r>
                    <a:endParaRPr lang="en-US" sz="800" i="1" dirty="0"/>
                  </a:p>
                </p:txBody>
              </p:sp>
              <p:sp>
                <p:nvSpPr>
                  <p:cNvPr id="481" name="TextBox 480"/>
                  <p:cNvSpPr txBox="1"/>
                  <p:nvPr/>
                </p:nvSpPr>
                <p:spPr>
                  <a:xfrm>
                    <a:off x="5341797" y="1828097"/>
                    <a:ext cx="21969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/>
                      <a:t>1</a:t>
                    </a:r>
                    <a:endParaRPr lang="en-US" sz="800" dirty="0"/>
                  </a:p>
                </p:txBody>
              </p:sp>
              <p:sp>
                <p:nvSpPr>
                  <p:cNvPr id="482" name="TextBox 481"/>
                  <p:cNvSpPr txBox="1"/>
                  <p:nvPr/>
                </p:nvSpPr>
                <p:spPr>
                  <a:xfrm>
                    <a:off x="5308625" y="2984630"/>
                    <a:ext cx="348641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i="1" dirty="0"/>
                      <a:t>1</a:t>
                    </a:r>
                  </a:p>
                </p:txBody>
              </p:sp>
              <p:sp>
                <p:nvSpPr>
                  <p:cNvPr id="483" name="TextBox 482"/>
                  <p:cNvSpPr txBox="1"/>
                  <p:nvPr/>
                </p:nvSpPr>
                <p:spPr>
                  <a:xfrm>
                    <a:off x="5835271" y="2225050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1</a:t>
                    </a:r>
                    <a:endParaRPr lang="en-US" sz="800" i="1" dirty="0"/>
                  </a:p>
                </p:txBody>
              </p:sp>
              <p:sp>
                <p:nvSpPr>
                  <p:cNvPr id="484" name="TextBox 483"/>
                  <p:cNvSpPr txBox="1"/>
                  <p:nvPr/>
                </p:nvSpPr>
                <p:spPr>
                  <a:xfrm>
                    <a:off x="3470711" y="3072099"/>
                    <a:ext cx="36420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0.93</a:t>
                    </a:r>
                    <a:endParaRPr lang="en-US" sz="800" i="1" dirty="0"/>
                  </a:p>
                </p:txBody>
              </p:sp>
              <p:sp>
                <p:nvSpPr>
                  <p:cNvPr id="485" name="TextBox 484"/>
                  <p:cNvSpPr txBox="1"/>
                  <p:nvPr/>
                </p:nvSpPr>
                <p:spPr>
                  <a:xfrm>
                    <a:off x="2587122" y="3262731"/>
                    <a:ext cx="36420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0.75</a:t>
                    </a:r>
                    <a:endParaRPr lang="en-US" sz="800" i="1" dirty="0"/>
                  </a:p>
                </p:txBody>
              </p:sp>
              <p:sp>
                <p:nvSpPr>
                  <p:cNvPr id="486" name="TextBox 485"/>
                  <p:cNvSpPr txBox="1"/>
                  <p:nvPr/>
                </p:nvSpPr>
                <p:spPr>
                  <a:xfrm>
                    <a:off x="3852806" y="3442996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1</a:t>
                    </a:r>
                    <a:endParaRPr lang="en-US" sz="800" i="1" dirty="0"/>
                  </a:p>
                </p:txBody>
              </p:sp>
              <p:sp>
                <p:nvSpPr>
                  <p:cNvPr id="487" name="TextBox 486"/>
                  <p:cNvSpPr txBox="1"/>
                  <p:nvPr/>
                </p:nvSpPr>
                <p:spPr>
                  <a:xfrm>
                    <a:off x="3292531" y="3809656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1</a:t>
                    </a:r>
                    <a:endParaRPr lang="en-US" sz="800" i="1" dirty="0"/>
                  </a:p>
                </p:txBody>
              </p:sp>
              <p:sp>
                <p:nvSpPr>
                  <p:cNvPr id="488" name="TextBox 487"/>
                  <p:cNvSpPr txBox="1"/>
                  <p:nvPr/>
                </p:nvSpPr>
                <p:spPr>
                  <a:xfrm>
                    <a:off x="4746677" y="4423758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1</a:t>
                    </a:r>
                    <a:endParaRPr lang="en-US" sz="800" i="1" dirty="0"/>
                  </a:p>
                </p:txBody>
              </p:sp>
              <p:sp>
                <p:nvSpPr>
                  <p:cNvPr id="489" name="TextBox 488"/>
                  <p:cNvSpPr txBox="1"/>
                  <p:nvPr/>
                </p:nvSpPr>
                <p:spPr>
                  <a:xfrm>
                    <a:off x="2754242" y="4566511"/>
                    <a:ext cx="36420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0.85</a:t>
                    </a:r>
                    <a:endParaRPr lang="en-US" sz="800" i="1" dirty="0"/>
                  </a:p>
                </p:txBody>
              </p:sp>
              <p:sp>
                <p:nvSpPr>
                  <p:cNvPr id="490" name="TextBox 489"/>
                  <p:cNvSpPr txBox="1"/>
                  <p:nvPr/>
                </p:nvSpPr>
                <p:spPr>
                  <a:xfrm>
                    <a:off x="2846622" y="5829127"/>
                    <a:ext cx="23596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1</a:t>
                    </a:r>
                    <a:endParaRPr lang="en-US" sz="800" i="1" dirty="0"/>
                  </a:p>
                </p:txBody>
              </p:sp>
              <p:sp>
                <p:nvSpPr>
                  <p:cNvPr id="491" name="TextBox 490"/>
                  <p:cNvSpPr txBox="1"/>
                  <p:nvPr/>
                </p:nvSpPr>
                <p:spPr>
                  <a:xfrm>
                    <a:off x="4685769" y="5706717"/>
                    <a:ext cx="36420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i="1" dirty="0" smtClean="0"/>
                      <a:t>0.93</a:t>
                    </a:r>
                    <a:endParaRPr lang="en-US" sz="800" i="1" dirty="0"/>
                  </a:p>
                </p:txBody>
              </p:sp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8550375" y="318550"/>
                    <a:ext cx="495859" cy="5979760"/>
                    <a:chOff x="8550375" y="318550"/>
                    <a:chExt cx="495859" cy="5979760"/>
                  </a:xfrm>
                </p:grpSpPr>
                <p:sp>
                  <p:nvSpPr>
                    <p:cNvPr id="221" name="TextBox 220"/>
                    <p:cNvSpPr txBox="1"/>
                    <p:nvPr/>
                  </p:nvSpPr>
                  <p:spPr>
                    <a:xfrm>
                      <a:off x="8646219" y="2185213"/>
                      <a:ext cx="39343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2b</a:t>
                      </a:r>
                      <a:endParaRPr lang="en-US" sz="1000" dirty="0"/>
                    </a:p>
                  </p:txBody>
                </p:sp>
                <p:sp>
                  <p:nvSpPr>
                    <p:cNvPr id="222" name="TextBox 221"/>
                    <p:cNvSpPr txBox="1"/>
                    <p:nvPr/>
                  </p:nvSpPr>
                  <p:spPr>
                    <a:xfrm>
                      <a:off x="8643392" y="4343901"/>
                      <a:ext cx="37739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2a</a:t>
                      </a:r>
                      <a:endParaRPr lang="en-US" sz="1000" dirty="0"/>
                    </a:p>
                  </p:txBody>
                </p:sp>
                <p:sp>
                  <p:nvSpPr>
                    <p:cNvPr id="223" name="TextBox 222"/>
                    <p:cNvSpPr txBox="1"/>
                    <p:nvPr/>
                  </p:nvSpPr>
                  <p:spPr>
                    <a:xfrm>
                      <a:off x="8641651" y="2890588"/>
                      <a:ext cx="37739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2c</a:t>
                      </a:r>
                      <a:endParaRPr lang="en-US" sz="1000" dirty="0"/>
                    </a:p>
                  </p:txBody>
                </p:sp>
                <p:sp>
                  <p:nvSpPr>
                    <p:cNvPr id="224" name="TextBox 223"/>
                    <p:cNvSpPr txBox="1"/>
                    <p:nvPr/>
                  </p:nvSpPr>
                  <p:spPr>
                    <a:xfrm>
                      <a:off x="8640966" y="3156462"/>
                      <a:ext cx="37739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2r</a:t>
                      </a:r>
                      <a:endParaRPr lang="en-US" sz="1000" dirty="0"/>
                    </a:p>
                  </p:txBody>
                </p:sp>
                <p:sp>
                  <p:nvSpPr>
                    <p:cNvPr id="225" name="TextBox 224"/>
                    <p:cNvSpPr txBox="1"/>
                    <p:nvPr/>
                  </p:nvSpPr>
                  <p:spPr>
                    <a:xfrm>
                      <a:off x="8646010" y="3432685"/>
                      <a:ext cx="37739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2j</a:t>
                      </a:r>
                      <a:endParaRPr lang="en-US" sz="1000" dirty="0"/>
                    </a:p>
                  </p:txBody>
                </p:sp>
                <p:sp>
                  <p:nvSpPr>
                    <p:cNvPr id="226" name="TextBox 225"/>
                    <p:cNvSpPr txBox="1"/>
                    <p:nvPr/>
                  </p:nvSpPr>
                  <p:spPr>
                    <a:xfrm>
                      <a:off x="8643975" y="3723777"/>
                      <a:ext cx="37739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2f</a:t>
                      </a:r>
                      <a:endParaRPr lang="en-US" sz="1000" dirty="0"/>
                    </a:p>
                  </p:txBody>
                </p:sp>
                <p:sp>
                  <p:nvSpPr>
                    <p:cNvPr id="227" name="TextBox 226"/>
                    <p:cNvSpPr txBox="1"/>
                    <p:nvPr/>
                  </p:nvSpPr>
                  <p:spPr>
                    <a:xfrm>
                      <a:off x="8642579" y="3869899"/>
                      <a:ext cx="37739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2d</a:t>
                      </a:r>
                      <a:endParaRPr lang="en-US" sz="1000" dirty="0"/>
                    </a:p>
                  </p:txBody>
                </p:sp>
                <p:sp>
                  <p:nvSpPr>
                    <p:cNvPr id="228" name="TextBox 227"/>
                    <p:cNvSpPr txBox="1"/>
                    <p:nvPr/>
                  </p:nvSpPr>
                  <p:spPr>
                    <a:xfrm>
                      <a:off x="8641493" y="976671"/>
                      <a:ext cx="404741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2m</a:t>
                      </a:r>
                      <a:endParaRPr lang="en-US" sz="1000" dirty="0"/>
                    </a:p>
                  </p:txBody>
                </p:sp>
                <p:sp>
                  <p:nvSpPr>
                    <p:cNvPr id="230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0375" y="318550"/>
                      <a:ext cx="89432" cy="153619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4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2061" y="1927038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35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676" y="2034365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36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670" y="2156706"/>
                      <a:ext cx="89432" cy="32004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37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676" y="2523738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38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4228" y="2631065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39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2092" y="2744831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0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4222" y="2862903"/>
                      <a:ext cx="89432" cy="32004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1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4219" y="3390928"/>
                      <a:ext cx="89432" cy="32004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2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703" y="3251397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3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4251" y="3757952"/>
                      <a:ext cx="89432" cy="16459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4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4250" y="3964031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5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1558" y="4077797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6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4250" y="4195147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7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2083" y="4316052"/>
                      <a:ext cx="89432" cy="32004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8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2113" y="4702396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49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2112" y="4824751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/>
                    </a:p>
                  </p:txBody>
                </p:sp>
                <p:sp>
                  <p:nvSpPr>
                    <p:cNvPr id="250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697" y="4944960"/>
                      <a:ext cx="89432" cy="32004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1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4247" y="5335607"/>
                      <a:ext cx="89432" cy="32004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2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2110" y="5835725"/>
                      <a:ext cx="89432" cy="16459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3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724" y="6033202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4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723" y="6142679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5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8555723" y="5717673"/>
                      <a:ext cx="89432" cy="7315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4" y="0"/>
                        </a:cxn>
                        <a:cxn ang="0">
                          <a:pos x="24" y="128"/>
                        </a:cxn>
                        <a:cxn ang="0">
                          <a:pos x="0" y="128"/>
                        </a:cxn>
                      </a:cxnLst>
                      <a:rect l="0" t="0" r="r" b="b"/>
                      <a:pathLst>
                        <a:path w="24" h="128">
                          <a:moveTo>
                            <a:pt x="0" y="0"/>
                          </a:moveTo>
                          <a:lnTo>
                            <a:pt x="24" y="0"/>
                          </a:lnTo>
                          <a:lnTo>
                            <a:pt x="24" y="128"/>
                          </a:lnTo>
                          <a:lnTo>
                            <a:pt x="0" y="128"/>
                          </a:lnTo>
                        </a:path>
                      </a:pathLst>
                    </a:custGeom>
                    <a:noFill/>
                    <a:ln w="12700" cap="sq">
                      <a:solidFill>
                        <a:srgbClr val="000000"/>
                      </a:solidFill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9" name="TextBox 258"/>
                    <p:cNvSpPr txBox="1"/>
                    <p:nvPr/>
                  </p:nvSpPr>
                  <p:spPr>
                    <a:xfrm>
                      <a:off x="8646407" y="4001655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61" name="TextBox 260"/>
                    <p:cNvSpPr txBox="1"/>
                    <p:nvPr/>
                  </p:nvSpPr>
                  <p:spPr>
                    <a:xfrm>
                      <a:off x="8648148" y="4112495"/>
                      <a:ext cx="322421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2e</a:t>
                      </a:r>
                      <a:endParaRPr lang="en-US" sz="1000" dirty="0"/>
                    </a:p>
                  </p:txBody>
                </p:sp>
                <p:sp>
                  <p:nvSpPr>
                    <p:cNvPr id="262" name="TextBox 261"/>
                    <p:cNvSpPr txBox="1"/>
                    <p:nvPr/>
                  </p:nvSpPr>
                  <p:spPr>
                    <a:xfrm>
                      <a:off x="8648702" y="4616434"/>
                      <a:ext cx="3218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2l</a:t>
                      </a:r>
                      <a:endParaRPr lang="en-US" sz="1000" dirty="0"/>
                    </a:p>
                  </p:txBody>
                </p:sp>
                <p:sp>
                  <p:nvSpPr>
                    <p:cNvPr id="263" name="TextBox 262"/>
                    <p:cNvSpPr txBox="1"/>
                    <p:nvPr/>
                  </p:nvSpPr>
                  <p:spPr>
                    <a:xfrm>
                      <a:off x="8650444" y="4727274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64" name="TextBox 263"/>
                    <p:cNvSpPr txBox="1"/>
                    <p:nvPr/>
                  </p:nvSpPr>
                  <p:spPr>
                    <a:xfrm>
                      <a:off x="8650324" y="4979812"/>
                      <a:ext cx="303653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2i</a:t>
                      </a:r>
                      <a:endParaRPr lang="en-US" sz="1000" dirty="0"/>
                    </a:p>
                  </p:txBody>
                </p:sp>
                <p:sp>
                  <p:nvSpPr>
                    <p:cNvPr id="265" name="TextBox 264"/>
                    <p:cNvSpPr txBox="1"/>
                    <p:nvPr/>
                  </p:nvSpPr>
                  <p:spPr>
                    <a:xfrm>
                      <a:off x="8648347" y="5369648"/>
                      <a:ext cx="305656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2k</a:t>
                      </a:r>
                      <a:endParaRPr lang="en-US" sz="1000" dirty="0"/>
                    </a:p>
                  </p:txBody>
                </p:sp>
                <p:sp>
                  <p:nvSpPr>
                    <p:cNvPr id="266" name="TextBox 265"/>
                    <p:cNvSpPr txBox="1"/>
                    <p:nvPr/>
                  </p:nvSpPr>
                  <p:spPr>
                    <a:xfrm>
                      <a:off x="8647038" y="5802854"/>
                      <a:ext cx="323532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2q</a:t>
                      </a:r>
                      <a:endParaRPr lang="en-US" sz="1000" dirty="0"/>
                    </a:p>
                  </p:txBody>
                </p:sp>
                <p:sp>
                  <p:nvSpPr>
                    <p:cNvPr id="267" name="TextBox 266"/>
                    <p:cNvSpPr txBox="1"/>
                    <p:nvPr/>
                  </p:nvSpPr>
                  <p:spPr>
                    <a:xfrm>
                      <a:off x="8646963" y="5941249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68" name="TextBox 267"/>
                    <p:cNvSpPr txBox="1"/>
                    <p:nvPr/>
                  </p:nvSpPr>
                  <p:spPr>
                    <a:xfrm>
                      <a:off x="8648705" y="6052089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69" name="TextBox 268"/>
                    <p:cNvSpPr txBox="1"/>
                    <p:nvPr/>
                  </p:nvSpPr>
                  <p:spPr>
                    <a:xfrm>
                      <a:off x="8650197" y="5632656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70" name="TextBox 269"/>
                    <p:cNvSpPr txBox="1"/>
                    <p:nvPr/>
                  </p:nvSpPr>
                  <p:spPr>
                    <a:xfrm>
                      <a:off x="8646407" y="2439555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71" name="TextBox 270"/>
                    <p:cNvSpPr txBox="1"/>
                    <p:nvPr/>
                  </p:nvSpPr>
                  <p:spPr>
                    <a:xfrm>
                      <a:off x="8648149" y="2550395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72" name="TextBox 271"/>
                    <p:cNvSpPr txBox="1"/>
                    <p:nvPr/>
                  </p:nvSpPr>
                  <p:spPr>
                    <a:xfrm>
                      <a:off x="8648149" y="2671045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73" name="TextBox 272"/>
                    <p:cNvSpPr txBox="1"/>
                    <p:nvPr/>
                  </p:nvSpPr>
                  <p:spPr>
                    <a:xfrm>
                      <a:off x="8646407" y="1836305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  <p:sp>
                  <p:nvSpPr>
                    <p:cNvPr id="274" name="TextBox 273"/>
                    <p:cNvSpPr txBox="1"/>
                    <p:nvPr/>
                  </p:nvSpPr>
                  <p:spPr>
                    <a:xfrm>
                      <a:off x="8648149" y="1947145"/>
                      <a:ext cx="2580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p:txBody>
                </p:sp>
              </p:grpSp>
            </p:grpSp>
          </p:grpSp>
          <p:sp>
            <p:nvSpPr>
              <p:cNvPr id="11" name="TextBox 10"/>
              <p:cNvSpPr txBox="1"/>
              <p:nvPr/>
            </p:nvSpPr>
            <p:spPr>
              <a:xfrm>
                <a:off x="2842131" y="966233"/>
                <a:ext cx="11721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1771</a:t>
                </a:r>
                <a:r>
                  <a:rPr lang="en-US" sz="1000" dirty="0" smtClean="0"/>
                  <a:t>, (1726, </a:t>
                </a:r>
                <a:r>
                  <a:rPr lang="en-US" sz="1000" dirty="0" smtClean="0"/>
                  <a:t>1920</a:t>
                </a:r>
                <a:r>
                  <a:rPr lang="en-US" sz="1000" dirty="0" smtClean="0"/>
                  <a:t>)</a:t>
                </a:r>
                <a:endParaRPr lang="en-US" sz="1000" dirty="0"/>
              </a:p>
            </p:txBody>
          </p:sp>
          <p:sp>
            <p:nvSpPr>
              <p:cNvPr id="475" name="TextBox 474"/>
              <p:cNvSpPr txBox="1"/>
              <p:nvPr/>
            </p:nvSpPr>
            <p:spPr>
              <a:xfrm>
                <a:off x="3873449" y="564320"/>
                <a:ext cx="11721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1849</a:t>
                </a:r>
                <a:r>
                  <a:rPr lang="en-US" sz="1000" dirty="0" smtClean="0"/>
                  <a:t>, (1804, </a:t>
                </a:r>
                <a:r>
                  <a:rPr lang="en-US" sz="1000" dirty="0" smtClean="0"/>
                  <a:t>1928</a:t>
                </a:r>
                <a:r>
                  <a:rPr lang="en-US" sz="1000" dirty="0" smtClean="0"/>
                  <a:t>)</a:t>
                </a:r>
                <a:endParaRPr lang="en-US" sz="1000" dirty="0"/>
              </a:p>
            </p:txBody>
          </p:sp>
          <p:sp>
            <p:nvSpPr>
              <p:cNvPr id="476" name="TextBox 475"/>
              <p:cNvSpPr txBox="1"/>
              <p:nvPr/>
            </p:nvSpPr>
            <p:spPr>
              <a:xfrm>
                <a:off x="3971325" y="1383481"/>
                <a:ext cx="117211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1855</a:t>
                </a:r>
                <a:r>
                  <a:rPr lang="en-US" sz="1000" dirty="0" smtClean="0"/>
                  <a:t>, </a:t>
                </a:r>
                <a:r>
                  <a:rPr lang="en-US" sz="1000" dirty="0" smtClean="0"/>
                  <a:t>(1817, </a:t>
                </a:r>
                <a:r>
                  <a:rPr lang="en-US" sz="1000" dirty="0" smtClean="0"/>
                  <a:t>1937</a:t>
                </a:r>
                <a:r>
                  <a:rPr lang="en-US" sz="1000" dirty="0" smtClean="0"/>
                  <a:t>)</a:t>
                </a:r>
                <a:endParaRPr lang="en-US" sz="1000" dirty="0"/>
              </a:p>
            </p:txBody>
          </p:sp>
          <p:sp>
            <p:nvSpPr>
              <p:cNvPr id="477" name="Oval 476"/>
              <p:cNvSpPr/>
              <p:nvPr/>
            </p:nvSpPr>
            <p:spPr bwMode="auto">
              <a:xfrm>
                <a:off x="4978695" y="769204"/>
                <a:ext cx="91440" cy="9144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3" name="Oval 492"/>
              <p:cNvSpPr/>
              <p:nvPr/>
            </p:nvSpPr>
            <p:spPr bwMode="auto">
              <a:xfrm>
                <a:off x="5057773" y="1575483"/>
                <a:ext cx="91440" cy="9144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4" name="Oval 493"/>
              <p:cNvSpPr/>
              <p:nvPr/>
            </p:nvSpPr>
            <p:spPr bwMode="auto">
              <a:xfrm>
                <a:off x="3930562" y="1171435"/>
                <a:ext cx="91440" cy="9144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5" name="TextBox 494"/>
              <p:cNvSpPr txBox="1"/>
              <p:nvPr/>
            </p:nvSpPr>
            <p:spPr>
              <a:xfrm>
                <a:off x="4013313" y="1088430"/>
                <a:ext cx="2744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</a:t>
                </a:r>
                <a:endParaRPr lang="en-US" sz="1200" dirty="0"/>
              </a:p>
            </p:txBody>
          </p:sp>
          <p:sp>
            <p:nvSpPr>
              <p:cNvPr id="496" name="TextBox 495"/>
              <p:cNvSpPr txBox="1"/>
              <p:nvPr/>
            </p:nvSpPr>
            <p:spPr>
              <a:xfrm>
                <a:off x="5057528" y="680106"/>
                <a:ext cx="2680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B</a:t>
                </a:r>
              </a:p>
            </p:txBody>
          </p:sp>
          <p:sp>
            <p:nvSpPr>
              <p:cNvPr id="497" name="TextBox 496"/>
              <p:cNvSpPr txBox="1"/>
              <p:nvPr/>
            </p:nvSpPr>
            <p:spPr>
              <a:xfrm>
                <a:off x="5102932" y="1490939"/>
                <a:ext cx="2664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C</a:t>
                </a:r>
              </a:p>
            </p:txBody>
          </p:sp>
        </p:grpSp>
        <p:sp>
          <p:nvSpPr>
            <p:cNvPr id="492" name="Rectangle 19"/>
            <p:cNvSpPr>
              <a:spLocks noChangeArrowheads="1"/>
            </p:cNvSpPr>
            <p:nvPr/>
          </p:nvSpPr>
          <p:spPr bwMode="auto">
            <a:xfrm>
              <a:off x="572405" y="6363359"/>
              <a:ext cx="3141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1511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7585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1476</TotalTime>
  <Words>129</Words>
  <Application>Microsoft Office PowerPoint</Application>
  <PresentationFormat>On-screen Show (4:3)</PresentationFormat>
  <Paragraphs>109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 Ling</dc:creator>
  <cp:lastModifiedBy>Lu Ling</cp:lastModifiedBy>
  <cp:revision>40</cp:revision>
  <dcterms:created xsi:type="dcterms:W3CDTF">2014-06-17T15:39:50Z</dcterms:created>
  <dcterms:modified xsi:type="dcterms:W3CDTF">2014-06-25T20:09:20Z</dcterms:modified>
</cp:coreProperties>
</file>