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3" r:id="rId5"/>
    <p:sldId id="262" r:id="rId6"/>
    <p:sldId id="260" r:id="rId7"/>
    <p:sldId id="261" r:id="rId8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80" d="100"/>
          <a:sy n="80" d="100"/>
        </p:scale>
        <p:origin x="-1578" y="107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D725-0D8F-4F76-A0AA-C19DFB9AC178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EBEFF-0751-4CE8-B059-F176E5CCDD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D725-0D8F-4F76-A0AA-C19DFB9AC178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EBEFF-0751-4CE8-B059-F176E5CCDD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D725-0D8F-4F76-A0AA-C19DFB9AC178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EBEFF-0751-4CE8-B059-F176E5CCDD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D725-0D8F-4F76-A0AA-C19DFB9AC178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EBEFF-0751-4CE8-B059-F176E5CCDD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D725-0D8F-4F76-A0AA-C19DFB9AC178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EBEFF-0751-4CE8-B059-F176E5CCDD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D725-0D8F-4F76-A0AA-C19DFB9AC178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EBEFF-0751-4CE8-B059-F176E5CCDD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D725-0D8F-4F76-A0AA-C19DFB9AC178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EBEFF-0751-4CE8-B059-F176E5CCDD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D725-0D8F-4F76-A0AA-C19DFB9AC178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EBEFF-0751-4CE8-B059-F176E5CCDD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D725-0D8F-4F76-A0AA-C19DFB9AC178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EBEFF-0751-4CE8-B059-F176E5CCDD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D725-0D8F-4F76-A0AA-C19DFB9AC178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EBEFF-0751-4CE8-B059-F176E5CCDD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D725-0D8F-4F76-A0AA-C19DFB9AC178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EBEFF-0751-4CE8-B059-F176E5CCDD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DD725-0D8F-4F76-A0AA-C19DFB9AC178}" type="datetimeFigureOut">
              <a:rPr lang="en-US" smtClean="0"/>
              <a:pPr/>
              <a:t>9/7/2014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CEBEFF-0751-4CE8-B059-F176E5CCDD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" y="3"/>
            <a:ext cx="1834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Supplemental Figure 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-1203973" y="6504801"/>
            <a:ext cx="3055645" cy="338554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Hedgehog Signaling Pathway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603474" y="5015138"/>
            <a:ext cx="3631751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3653790" y="1767840"/>
            <a:ext cx="347472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273813" y="1471613"/>
            <a:ext cx="3650995" cy="301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-1356373" y="2618601"/>
            <a:ext cx="3403496" cy="338554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Epithelial Cell Signaling Pathway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39377" y="2542401"/>
            <a:ext cx="2667205" cy="338554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latin typeface="Arial" pitchFamily="34" charset="0"/>
                <a:cs typeface="Arial" pitchFamily="34" charset="0"/>
              </a:rPr>
              <a:t>mTOR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 Signaling Pathway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" y="3"/>
            <a:ext cx="18777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Supplemental Figure 2.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87829" y="8867003"/>
            <a:ext cx="22701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*P&lt;0.05; **P&lt;0.01; ***P&lt;0.001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Group 65"/>
          <p:cNvGrpSpPr/>
          <p:nvPr/>
        </p:nvGrpSpPr>
        <p:grpSpPr>
          <a:xfrm>
            <a:off x="0" y="938422"/>
            <a:ext cx="4738254" cy="3855513"/>
            <a:chOff x="0" y="766969"/>
            <a:chExt cx="4738254" cy="3855513"/>
          </a:xfrm>
        </p:grpSpPr>
        <p:sp>
          <p:nvSpPr>
            <p:cNvPr id="4" name="TextBox 3"/>
            <p:cNvSpPr txBox="1"/>
            <p:nvPr/>
          </p:nvSpPr>
          <p:spPr>
            <a:xfrm>
              <a:off x="183057" y="771525"/>
              <a:ext cx="5673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HN11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1147762"/>
              <a:ext cx="4738254" cy="3474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14"/>
            <p:cNvSpPr txBox="1"/>
            <p:nvPr/>
          </p:nvSpPr>
          <p:spPr>
            <a:xfrm>
              <a:off x="1436441" y="766969"/>
              <a:ext cx="8755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Scramble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272495" y="774617"/>
              <a:ext cx="7072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shGLI1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0" name="Group 46"/>
            <p:cNvGrpSpPr/>
            <p:nvPr/>
          </p:nvGrpSpPr>
          <p:grpSpPr>
            <a:xfrm>
              <a:off x="1500509" y="1256423"/>
              <a:ext cx="961704" cy="336057"/>
              <a:chOff x="5791199" y="3002223"/>
              <a:chExt cx="1066358" cy="336057"/>
            </a:xfrm>
          </p:grpSpPr>
          <p:grpSp>
            <p:nvGrpSpPr>
              <p:cNvPr id="11" name="Group 16"/>
              <p:cNvGrpSpPr/>
              <p:nvPr/>
            </p:nvGrpSpPr>
            <p:grpSpPr>
              <a:xfrm>
                <a:off x="5791199" y="3252085"/>
                <a:ext cx="1066358" cy="86195"/>
                <a:chOff x="6500813" y="5111750"/>
                <a:chExt cx="966788" cy="165100"/>
              </a:xfrm>
            </p:grpSpPr>
            <p:cxnSp>
              <p:nvCxnSpPr>
                <p:cNvPr id="42" name="Straight Connector 41"/>
                <p:cNvCxnSpPr/>
                <p:nvPr/>
              </p:nvCxnSpPr>
              <p:spPr>
                <a:xfrm>
                  <a:off x="6505575" y="5111750"/>
                  <a:ext cx="962025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>
                  <a:off x="6500813" y="5111750"/>
                  <a:ext cx="0" cy="16510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7467601" y="5111750"/>
                  <a:ext cx="0" cy="16510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" name="TextBox 40"/>
              <p:cNvSpPr txBox="1"/>
              <p:nvPr/>
            </p:nvSpPr>
            <p:spPr>
              <a:xfrm>
                <a:off x="6133523" y="3002223"/>
                <a:ext cx="3362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**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2" name="Group 52"/>
            <p:cNvGrpSpPr/>
            <p:nvPr/>
          </p:nvGrpSpPr>
          <p:grpSpPr>
            <a:xfrm>
              <a:off x="3260932" y="2623938"/>
              <a:ext cx="479222" cy="444918"/>
              <a:chOff x="1175657" y="2501483"/>
              <a:chExt cx="663770" cy="444918"/>
            </a:xfrm>
          </p:grpSpPr>
          <p:grpSp>
            <p:nvGrpSpPr>
              <p:cNvPr id="13" name="Group 16"/>
              <p:cNvGrpSpPr/>
              <p:nvPr/>
            </p:nvGrpSpPr>
            <p:grpSpPr>
              <a:xfrm>
                <a:off x="1175657" y="2867463"/>
                <a:ext cx="661566" cy="78938"/>
                <a:chOff x="6500813" y="5111750"/>
                <a:chExt cx="966788" cy="165100"/>
              </a:xfrm>
            </p:grpSpPr>
            <p:cxnSp>
              <p:nvCxnSpPr>
                <p:cNvPr id="37" name="Straight Connector 36"/>
                <p:cNvCxnSpPr/>
                <p:nvPr/>
              </p:nvCxnSpPr>
              <p:spPr>
                <a:xfrm>
                  <a:off x="6505575" y="5111750"/>
                  <a:ext cx="962025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6500813" y="5111750"/>
                  <a:ext cx="0" cy="16510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7467601" y="5111750"/>
                  <a:ext cx="0" cy="16510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6" name="TextBox 35"/>
              <p:cNvSpPr txBox="1"/>
              <p:nvPr/>
            </p:nvSpPr>
            <p:spPr>
              <a:xfrm>
                <a:off x="1239496" y="2501483"/>
                <a:ext cx="59993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err="1" smtClean="0">
                    <a:latin typeface="Arial" pitchFamily="34" charset="0"/>
                    <a:cs typeface="Arial" pitchFamily="34" charset="0"/>
                  </a:rPr>
                  <a:t>n.s</a:t>
                </a:r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.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7" name="Group 58"/>
            <p:cNvGrpSpPr/>
            <p:nvPr/>
          </p:nvGrpSpPr>
          <p:grpSpPr>
            <a:xfrm>
              <a:off x="3259116" y="2050630"/>
              <a:ext cx="955697" cy="437655"/>
              <a:chOff x="5791199" y="2900625"/>
              <a:chExt cx="1066358" cy="437655"/>
            </a:xfrm>
          </p:grpSpPr>
          <p:grpSp>
            <p:nvGrpSpPr>
              <p:cNvPr id="18" name="Group 16"/>
              <p:cNvGrpSpPr/>
              <p:nvPr/>
            </p:nvGrpSpPr>
            <p:grpSpPr>
              <a:xfrm>
                <a:off x="5791199" y="3252085"/>
                <a:ext cx="1066358" cy="86195"/>
                <a:chOff x="6500813" y="5111750"/>
                <a:chExt cx="966788" cy="165100"/>
              </a:xfrm>
            </p:grpSpPr>
            <p:cxnSp>
              <p:nvCxnSpPr>
                <p:cNvPr id="32" name="Straight Connector 31"/>
                <p:cNvCxnSpPr/>
                <p:nvPr/>
              </p:nvCxnSpPr>
              <p:spPr>
                <a:xfrm>
                  <a:off x="6505575" y="5111750"/>
                  <a:ext cx="962025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>
                  <a:off x="6500813" y="5111750"/>
                  <a:ext cx="0" cy="16510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7467601" y="5111750"/>
                  <a:ext cx="0" cy="16510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" name="TextBox 30"/>
              <p:cNvSpPr txBox="1"/>
              <p:nvPr/>
            </p:nvSpPr>
            <p:spPr>
              <a:xfrm>
                <a:off x="6119009" y="2900625"/>
                <a:ext cx="48328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err="1" smtClean="0">
                    <a:latin typeface="Arial" pitchFamily="34" charset="0"/>
                    <a:cs typeface="Arial" pitchFamily="34" charset="0"/>
                  </a:rPr>
                  <a:t>n.s</a:t>
                </a:r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.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9" name="Group 65"/>
            <p:cNvGrpSpPr/>
            <p:nvPr/>
          </p:nvGrpSpPr>
          <p:grpSpPr>
            <a:xfrm>
              <a:off x="2451620" y="1127346"/>
              <a:ext cx="1763193" cy="326801"/>
              <a:chOff x="6842893" y="3011476"/>
              <a:chExt cx="1706019" cy="326801"/>
            </a:xfrm>
          </p:grpSpPr>
          <p:grpSp>
            <p:nvGrpSpPr>
              <p:cNvPr id="20" name="Group 21"/>
              <p:cNvGrpSpPr/>
              <p:nvPr/>
            </p:nvGrpSpPr>
            <p:grpSpPr>
              <a:xfrm>
                <a:off x="6842893" y="3259093"/>
                <a:ext cx="1706019" cy="79184"/>
                <a:chOff x="6500813" y="5111750"/>
                <a:chExt cx="966788" cy="165100"/>
              </a:xfrm>
            </p:grpSpPr>
            <p:cxnSp>
              <p:nvCxnSpPr>
                <p:cNvPr id="27" name="Straight Connector 26"/>
                <p:cNvCxnSpPr/>
                <p:nvPr/>
              </p:nvCxnSpPr>
              <p:spPr>
                <a:xfrm>
                  <a:off x="6505575" y="5111750"/>
                  <a:ext cx="962025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6500813" y="5111750"/>
                  <a:ext cx="0" cy="16510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7467601" y="5111750"/>
                  <a:ext cx="0" cy="16510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" name="TextBox 25"/>
              <p:cNvSpPr txBox="1"/>
              <p:nvPr/>
            </p:nvSpPr>
            <p:spPr>
              <a:xfrm>
                <a:off x="7598290" y="3011476"/>
                <a:ext cx="35084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***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25" name="Group 64"/>
          <p:cNvGrpSpPr/>
          <p:nvPr/>
        </p:nvGrpSpPr>
        <p:grpSpPr>
          <a:xfrm>
            <a:off x="144361" y="5042154"/>
            <a:ext cx="4189082" cy="3828481"/>
            <a:chOff x="144361" y="4823076"/>
            <a:chExt cx="4189082" cy="3828481"/>
          </a:xfrm>
        </p:grpSpPr>
        <p:sp>
          <p:nvSpPr>
            <p:cNvPr id="3" name="TextBox 2"/>
            <p:cNvSpPr txBox="1"/>
            <p:nvPr/>
          </p:nvSpPr>
          <p:spPr>
            <a:xfrm>
              <a:off x="144361" y="4837679"/>
              <a:ext cx="6447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TU167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l="18394"/>
            <a:stretch>
              <a:fillRect/>
            </a:stretch>
          </p:blipFill>
          <p:spPr bwMode="auto">
            <a:xfrm>
              <a:off x="466725" y="5176837"/>
              <a:ext cx="3866718" cy="3474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1065106" y="4826268"/>
              <a:ext cx="8755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Scramble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751936" y="4823076"/>
              <a:ext cx="7072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shGLI1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0" name="Group 26"/>
            <p:cNvGrpSpPr/>
            <p:nvPr/>
          </p:nvGrpSpPr>
          <p:grpSpPr>
            <a:xfrm>
              <a:off x="1085850" y="5235036"/>
              <a:ext cx="982114" cy="321541"/>
              <a:chOff x="5791199" y="3016739"/>
              <a:chExt cx="1066358" cy="321541"/>
            </a:xfrm>
          </p:grpSpPr>
          <p:grpSp>
            <p:nvGrpSpPr>
              <p:cNvPr id="35" name="Group 16"/>
              <p:cNvGrpSpPr/>
              <p:nvPr/>
            </p:nvGrpSpPr>
            <p:grpSpPr>
              <a:xfrm>
                <a:off x="5791199" y="3252085"/>
                <a:ext cx="1066358" cy="86195"/>
                <a:chOff x="6500813" y="5111750"/>
                <a:chExt cx="966788" cy="165100"/>
              </a:xfrm>
            </p:grpSpPr>
            <p:cxnSp>
              <p:nvCxnSpPr>
                <p:cNvPr id="62" name="Straight Connector 61"/>
                <p:cNvCxnSpPr/>
                <p:nvPr/>
              </p:nvCxnSpPr>
              <p:spPr>
                <a:xfrm>
                  <a:off x="6505575" y="5111750"/>
                  <a:ext cx="962025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28"/>
                <p:cNvCxnSpPr/>
                <p:nvPr/>
              </p:nvCxnSpPr>
              <p:spPr>
                <a:xfrm>
                  <a:off x="6500813" y="5111750"/>
                  <a:ext cx="0" cy="16510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/>
                <p:cNvCxnSpPr/>
                <p:nvPr/>
              </p:nvCxnSpPr>
              <p:spPr>
                <a:xfrm>
                  <a:off x="7467601" y="5111750"/>
                  <a:ext cx="0" cy="16510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1" name="TextBox 60"/>
              <p:cNvSpPr txBox="1"/>
              <p:nvPr/>
            </p:nvSpPr>
            <p:spPr>
              <a:xfrm>
                <a:off x="6060961" y="3016739"/>
                <a:ext cx="39370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***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0" name="Group 20"/>
            <p:cNvGrpSpPr/>
            <p:nvPr/>
          </p:nvGrpSpPr>
          <p:grpSpPr>
            <a:xfrm>
              <a:off x="1076325" y="6163714"/>
              <a:ext cx="500217" cy="321775"/>
              <a:chOff x="1175657" y="2624626"/>
              <a:chExt cx="661566" cy="321775"/>
            </a:xfrm>
          </p:grpSpPr>
          <p:grpSp>
            <p:nvGrpSpPr>
              <p:cNvPr id="45" name="Group 16"/>
              <p:cNvGrpSpPr/>
              <p:nvPr/>
            </p:nvGrpSpPr>
            <p:grpSpPr>
              <a:xfrm>
                <a:off x="1175657" y="2867463"/>
                <a:ext cx="661566" cy="78938"/>
                <a:chOff x="6500813" y="5111750"/>
                <a:chExt cx="966788" cy="165100"/>
              </a:xfrm>
            </p:grpSpPr>
            <p:cxnSp>
              <p:nvCxnSpPr>
                <p:cNvPr id="57" name="Straight Connector 56"/>
                <p:cNvCxnSpPr/>
                <p:nvPr/>
              </p:nvCxnSpPr>
              <p:spPr>
                <a:xfrm>
                  <a:off x="6505575" y="5111750"/>
                  <a:ext cx="962025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23"/>
                <p:cNvCxnSpPr/>
                <p:nvPr/>
              </p:nvCxnSpPr>
              <p:spPr>
                <a:xfrm>
                  <a:off x="6500813" y="5111750"/>
                  <a:ext cx="0" cy="16510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>
                <a:xfrm>
                  <a:off x="7467601" y="5111750"/>
                  <a:ext cx="0" cy="16510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6" name="TextBox 55"/>
              <p:cNvSpPr txBox="1"/>
              <p:nvPr/>
            </p:nvSpPr>
            <p:spPr>
              <a:xfrm>
                <a:off x="1305262" y="2624626"/>
                <a:ext cx="40111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**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0" name="Group 27"/>
            <p:cNvGrpSpPr/>
            <p:nvPr/>
          </p:nvGrpSpPr>
          <p:grpSpPr>
            <a:xfrm>
              <a:off x="2857500" y="6259968"/>
              <a:ext cx="962610" cy="370210"/>
              <a:chOff x="5791199" y="2968070"/>
              <a:chExt cx="1066358" cy="370210"/>
            </a:xfrm>
          </p:grpSpPr>
          <p:grpSp>
            <p:nvGrpSpPr>
              <p:cNvPr id="55" name="Group 15"/>
              <p:cNvGrpSpPr/>
              <p:nvPr/>
            </p:nvGrpSpPr>
            <p:grpSpPr>
              <a:xfrm>
                <a:off x="5791199" y="3252085"/>
                <a:ext cx="1066358" cy="86195"/>
                <a:chOff x="6500813" y="5111750"/>
                <a:chExt cx="966788" cy="165100"/>
              </a:xfrm>
            </p:grpSpPr>
            <p:cxnSp>
              <p:nvCxnSpPr>
                <p:cNvPr id="52" name="Straight Connector 17"/>
                <p:cNvCxnSpPr/>
                <p:nvPr/>
              </p:nvCxnSpPr>
              <p:spPr>
                <a:xfrm>
                  <a:off x="6505575" y="5111750"/>
                  <a:ext cx="962025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18"/>
                <p:cNvCxnSpPr/>
                <p:nvPr/>
              </p:nvCxnSpPr>
              <p:spPr>
                <a:xfrm>
                  <a:off x="6500813" y="5111750"/>
                  <a:ext cx="0" cy="16510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>
                <a:xfrm>
                  <a:off x="7467601" y="5111750"/>
                  <a:ext cx="0" cy="16510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1" name="TextBox 16"/>
              <p:cNvSpPr txBox="1"/>
              <p:nvPr/>
            </p:nvSpPr>
            <p:spPr>
              <a:xfrm>
                <a:off x="6046448" y="2968070"/>
                <a:ext cx="40168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***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60" name="Group 64"/>
            <p:cNvGrpSpPr/>
            <p:nvPr/>
          </p:nvGrpSpPr>
          <p:grpSpPr>
            <a:xfrm>
              <a:off x="2062825" y="5072391"/>
              <a:ext cx="1756700" cy="326800"/>
              <a:chOff x="6842893" y="3011477"/>
              <a:chExt cx="1706019" cy="326800"/>
            </a:xfrm>
          </p:grpSpPr>
          <p:grpSp>
            <p:nvGrpSpPr>
              <p:cNvPr id="65" name="Group 21"/>
              <p:cNvGrpSpPr/>
              <p:nvPr/>
            </p:nvGrpSpPr>
            <p:grpSpPr>
              <a:xfrm>
                <a:off x="6842893" y="3259093"/>
                <a:ext cx="1706019" cy="79184"/>
                <a:chOff x="6500813" y="5111750"/>
                <a:chExt cx="966788" cy="165100"/>
              </a:xfrm>
            </p:grpSpPr>
            <p:cxnSp>
              <p:nvCxnSpPr>
                <p:cNvPr id="47" name="Straight Connector 46"/>
                <p:cNvCxnSpPr/>
                <p:nvPr/>
              </p:nvCxnSpPr>
              <p:spPr>
                <a:xfrm>
                  <a:off x="6505575" y="5111750"/>
                  <a:ext cx="962025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/>
                <p:cNvCxnSpPr/>
                <p:nvPr/>
              </p:nvCxnSpPr>
              <p:spPr>
                <a:xfrm>
                  <a:off x="6500813" y="5111750"/>
                  <a:ext cx="0" cy="16510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/>
                <p:nvPr/>
              </p:nvCxnSpPr>
              <p:spPr>
                <a:xfrm>
                  <a:off x="7467601" y="5111750"/>
                  <a:ext cx="0" cy="16510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6" name="TextBox 11"/>
              <p:cNvSpPr txBox="1"/>
              <p:nvPr/>
            </p:nvSpPr>
            <p:spPr>
              <a:xfrm>
                <a:off x="7482186" y="3011477"/>
                <a:ext cx="35213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***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2864109" y="6677611"/>
              <a:ext cx="4331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latin typeface="Arial" pitchFamily="34" charset="0"/>
                  <a:cs typeface="Arial" pitchFamily="34" charset="0"/>
                </a:rPr>
                <a:t>n.s</a:t>
              </a: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.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2848947" y="6999943"/>
              <a:ext cx="47527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2846594" y="6999943"/>
              <a:ext cx="0" cy="7893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324225" y="6999943"/>
              <a:ext cx="0" cy="7893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r="555"/>
          <a:stretch>
            <a:fillRect/>
          </a:stretch>
        </p:blipFill>
        <p:spPr bwMode="auto">
          <a:xfrm>
            <a:off x="0" y="2995613"/>
            <a:ext cx="66484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" y="3"/>
            <a:ext cx="18777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Supplemental Figure 3.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46" y="257178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A.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0203" y="370704"/>
            <a:ext cx="10818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Cystic Tumor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370704"/>
            <a:ext cx="14137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Non-Cystic Tumor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Public\Documents\Rad Onc\Jimeno Research\Data\In vivo Animal Study\Cystic and non-cystic TU167 tumors\20130129_172249.jpg"/>
          <p:cNvPicPr>
            <a:picLocks noChangeAspect="1" noChangeArrowheads="1"/>
          </p:cNvPicPr>
          <p:nvPr/>
        </p:nvPicPr>
        <p:blipFill>
          <a:blip r:embed="rId3" cstate="print"/>
          <a:srcRect l="34961" t="5208" r="25586" b="39323"/>
          <a:stretch>
            <a:fillRect/>
          </a:stretch>
        </p:blipFill>
        <p:spPr bwMode="auto">
          <a:xfrm>
            <a:off x="2486025" y="647703"/>
            <a:ext cx="1924050" cy="2028825"/>
          </a:xfrm>
          <a:prstGeom prst="rect">
            <a:avLst/>
          </a:prstGeom>
          <a:noFill/>
        </p:spPr>
      </p:pic>
      <p:pic>
        <p:nvPicPr>
          <p:cNvPr id="1027" name="Picture 3" descr="C:\Users\Public\Documents\Rad Onc\Jimeno Research\Data\In vivo Animal Study\Cystic and non-cystic TU167 tumors\20130410_121356.jpg"/>
          <p:cNvPicPr>
            <a:picLocks noChangeAspect="1" noChangeArrowheads="1"/>
          </p:cNvPicPr>
          <p:nvPr/>
        </p:nvPicPr>
        <p:blipFill>
          <a:blip r:embed="rId4" cstate="print"/>
          <a:srcRect l="51823" t="36458" r="21875" b="26389"/>
          <a:stretch>
            <a:fillRect/>
          </a:stretch>
        </p:blipFill>
        <p:spPr bwMode="auto">
          <a:xfrm>
            <a:off x="200025" y="647702"/>
            <a:ext cx="1924050" cy="203835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0" y="3228978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B.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5252" y="7372351"/>
            <a:ext cx="6521091" cy="1554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0" y="7134227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C.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666750" y="4764088"/>
            <a:ext cx="21907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190750" y="4765676"/>
            <a:ext cx="21907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695700" y="4764088"/>
            <a:ext cx="21907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5257800" y="4764088"/>
            <a:ext cx="21907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66750" y="5859463"/>
            <a:ext cx="21907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2190750" y="5861051"/>
            <a:ext cx="21907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695700" y="5859463"/>
            <a:ext cx="21907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257800" y="5859463"/>
            <a:ext cx="21907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66750" y="7031038"/>
            <a:ext cx="21907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2190750" y="7032626"/>
            <a:ext cx="21907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3695700" y="7031038"/>
            <a:ext cx="21907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5257800" y="7031038"/>
            <a:ext cx="219075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200025" y="8753475"/>
            <a:ext cx="371475" cy="639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1819275" y="8764588"/>
            <a:ext cx="371475" cy="639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3471862" y="8763949"/>
            <a:ext cx="371475" cy="639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V="1">
            <a:off x="5091112" y="8764588"/>
            <a:ext cx="371475" cy="639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3195" y="914400"/>
            <a:ext cx="6271610" cy="256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3"/>
            <a:ext cx="18373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Supplemental Figure 4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"/>
            <a:ext cx="18373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Supplemental Figure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5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" y="381000"/>
            <a:ext cx="4528071" cy="429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b="2041"/>
          <a:stretch>
            <a:fillRect/>
          </a:stretch>
        </p:blipFill>
        <p:spPr bwMode="auto">
          <a:xfrm>
            <a:off x="188976" y="4678680"/>
            <a:ext cx="4535424" cy="438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"/>
            <a:ext cx="18373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Supplemental Figure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6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80229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A.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4321"/>
            <a:ext cx="6858000" cy="5030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46" y="6060936"/>
            <a:ext cx="338554" cy="276999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B.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80971" y="6060936"/>
            <a:ext cx="338554" cy="276999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C.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18373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Supplemental Figure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6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8"/>
          <p:cNvGrpSpPr/>
          <p:nvPr/>
        </p:nvGrpSpPr>
        <p:grpSpPr>
          <a:xfrm>
            <a:off x="-952499" y="1849438"/>
            <a:ext cx="5248274" cy="3041133"/>
            <a:chOff x="-952499" y="1849438"/>
            <a:chExt cx="5248274" cy="3041133"/>
          </a:xfrm>
          <a:scene3d>
            <a:camera prst="orthographicFront">
              <a:rot lat="0" lon="0" rev="5400000"/>
            </a:camera>
            <a:lightRig rig="threePt" dir="t"/>
          </a:scene3d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952499" y="1849438"/>
              <a:ext cx="5248274" cy="3041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-476250" y="3000375"/>
              <a:ext cx="2667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752475" y="3000375"/>
              <a:ext cx="2667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952625" y="3000375"/>
              <a:ext cx="27622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3181350" y="3000375"/>
              <a:ext cx="28575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-476250" y="3876675"/>
              <a:ext cx="2667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752475" y="3876675"/>
              <a:ext cx="2667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1952625" y="3876675"/>
              <a:ext cx="27622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181350" y="3876675"/>
              <a:ext cx="28575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-466725" y="4781550"/>
              <a:ext cx="2667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762000" y="4781550"/>
              <a:ext cx="2667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1962150" y="4781550"/>
              <a:ext cx="27622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3190875" y="4781550"/>
              <a:ext cx="28575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41"/>
          <p:cNvGrpSpPr/>
          <p:nvPr/>
        </p:nvGrpSpPr>
        <p:grpSpPr>
          <a:xfrm>
            <a:off x="2400300" y="1838326"/>
            <a:ext cx="5219247" cy="3038474"/>
            <a:chOff x="3400425" y="1828801"/>
            <a:chExt cx="5219247" cy="3038474"/>
          </a:xfrm>
          <a:scene3d>
            <a:camera prst="orthographicFront">
              <a:rot lat="0" lon="0" rev="5400000"/>
            </a:camera>
            <a:lightRig rig="threePt" dir="t"/>
          </a:scene3d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00425" y="1828801"/>
              <a:ext cx="5219247" cy="3038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0" name="Straight Connector 29"/>
            <p:cNvCxnSpPr/>
            <p:nvPr/>
          </p:nvCxnSpPr>
          <p:spPr>
            <a:xfrm>
              <a:off x="3857625" y="2971800"/>
              <a:ext cx="2667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5086350" y="2971800"/>
              <a:ext cx="2667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286500" y="2971800"/>
              <a:ext cx="27622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7515225" y="2971800"/>
              <a:ext cx="28575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3857625" y="3838575"/>
              <a:ext cx="2667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5086350" y="3838575"/>
              <a:ext cx="2667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6286500" y="3838575"/>
              <a:ext cx="27622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7515225" y="3838575"/>
              <a:ext cx="28575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3848100" y="4762500"/>
              <a:ext cx="2667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5076825" y="4762500"/>
              <a:ext cx="2667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6276975" y="4762500"/>
              <a:ext cx="276225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7505700" y="4762500"/>
              <a:ext cx="28575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882</TotalTime>
  <Words>75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Greg</dc:creator>
  <cp:lastModifiedBy>Greg</cp:lastModifiedBy>
  <cp:revision>22</cp:revision>
  <dcterms:created xsi:type="dcterms:W3CDTF">2014-03-18T17:30:50Z</dcterms:created>
  <dcterms:modified xsi:type="dcterms:W3CDTF">2014-09-07T10:49:55Z</dcterms:modified>
</cp:coreProperties>
</file>