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11664-7808-8A46-A8FE-3AFEE2AEB360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CD249-737D-B240-902A-ECFF6A79C2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9473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058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2367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743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201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1553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09626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498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47137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1312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315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4442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9D570-11BE-1F4B-BF48-9E977818CE11}" type="datetimeFigureOut">
              <a:rPr kumimoji="1" lang="zh-CN" altLang="en-US" smtClean="0"/>
              <a:pPr/>
              <a:t>9/7/14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569F5-F597-D745-9F69-93491BA581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3287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2246"/>
            <a:ext cx="8229600" cy="1747317"/>
          </a:xfrm>
        </p:spPr>
        <p:txBody>
          <a:bodyPr anchor="b">
            <a:normAutofit/>
          </a:bodyPr>
          <a:lstStyle/>
          <a:p>
            <a:pPr>
              <a:buNone/>
            </a:pPr>
            <a:r>
              <a:rPr lang="en-US" sz="1800" b="1" dirty="0" smtClean="0"/>
              <a:t>      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zh-CN" alt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File</a:t>
            </a:r>
            <a:r>
              <a:rPr lang="zh-CN" alt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Volcano plot depicting the miRNA expression data.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relationships between fold changes of miRNA expression (X-axis) and adjusted p values (Y-axis) are provided. Differentially expressed miRNAs (maturation/secretory, Fold Changes≥1.2/≤-1.2, FDR&lt;0.05) are highlighted in red, while the non-differentially expressed miRNAs are colored in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blue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upplemental_Figure_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759" y="508794"/>
            <a:ext cx="7532483" cy="44434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76</Words>
  <Application>Microsoft Macintosh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>USC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Kaifeng Yin</dc:creator>
  <cp:lastModifiedBy>Kaifeng Yin</cp:lastModifiedBy>
  <cp:revision>26</cp:revision>
  <dcterms:created xsi:type="dcterms:W3CDTF">2014-06-26T22:33:06Z</dcterms:created>
  <dcterms:modified xsi:type="dcterms:W3CDTF">2014-09-08T04:21:20Z</dcterms:modified>
</cp:coreProperties>
</file>