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-6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9AE-C11E-E64A-8E3E-5FE4C440F1D3}" type="datetimeFigureOut">
              <a:rPr kumimoji="1" lang="ja-JP" altLang="en-US" smtClean="0"/>
              <a:t>2014/05/09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7557-1E91-4345-89FB-6875995D5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950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9AE-C11E-E64A-8E3E-5FE4C440F1D3}" type="datetimeFigureOut">
              <a:rPr kumimoji="1" lang="ja-JP" altLang="en-US" smtClean="0"/>
              <a:t>2014/05/09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7557-1E91-4345-89FB-6875995D5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351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9AE-C11E-E64A-8E3E-5FE4C440F1D3}" type="datetimeFigureOut">
              <a:rPr kumimoji="1" lang="ja-JP" altLang="en-US" smtClean="0"/>
              <a:t>2014/05/09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7557-1E91-4345-89FB-6875995D5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894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9AE-C11E-E64A-8E3E-5FE4C440F1D3}" type="datetimeFigureOut">
              <a:rPr kumimoji="1" lang="ja-JP" altLang="en-US" smtClean="0"/>
              <a:t>2014/05/09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7557-1E91-4345-89FB-6875995D5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46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9AE-C11E-E64A-8E3E-5FE4C440F1D3}" type="datetimeFigureOut">
              <a:rPr kumimoji="1" lang="ja-JP" altLang="en-US" smtClean="0"/>
              <a:t>2014/05/09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7557-1E91-4345-89FB-6875995D5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668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9AE-C11E-E64A-8E3E-5FE4C440F1D3}" type="datetimeFigureOut">
              <a:rPr kumimoji="1" lang="ja-JP" altLang="en-US" smtClean="0"/>
              <a:t>2014/05/09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7557-1E91-4345-89FB-6875995D5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67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9AE-C11E-E64A-8E3E-5FE4C440F1D3}" type="datetimeFigureOut">
              <a:rPr kumimoji="1" lang="ja-JP" altLang="en-US" smtClean="0"/>
              <a:t>2014/05/09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7557-1E91-4345-89FB-6875995D5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6937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9AE-C11E-E64A-8E3E-5FE4C440F1D3}" type="datetimeFigureOut">
              <a:rPr kumimoji="1" lang="ja-JP" altLang="en-US" smtClean="0"/>
              <a:t>2014/05/09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7557-1E91-4345-89FB-6875995D5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223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9AE-C11E-E64A-8E3E-5FE4C440F1D3}" type="datetimeFigureOut">
              <a:rPr kumimoji="1" lang="ja-JP" altLang="en-US" smtClean="0"/>
              <a:t>2014/05/09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7557-1E91-4345-89FB-6875995D5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448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9AE-C11E-E64A-8E3E-5FE4C440F1D3}" type="datetimeFigureOut">
              <a:rPr kumimoji="1" lang="ja-JP" altLang="en-US" smtClean="0"/>
              <a:t>2014/05/09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7557-1E91-4345-89FB-6875995D5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6530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B9AE-C11E-E64A-8E3E-5FE4C440F1D3}" type="datetimeFigureOut">
              <a:rPr kumimoji="1" lang="ja-JP" altLang="en-US" smtClean="0"/>
              <a:t>2014/05/09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7557-1E91-4345-89FB-6875995D5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589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BB9AE-C11E-E64A-8E3E-5FE4C440F1D3}" type="datetimeFigureOut">
              <a:rPr kumimoji="1" lang="ja-JP" altLang="en-US" smtClean="0"/>
              <a:t>2014/05/09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87557-1E91-4345-89FB-6875995D5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59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4" Type="http://schemas.openxmlformats.org/officeDocument/2006/relationships/image" Target="../media/image3.tif"/><Relationship Id="rId5" Type="http://schemas.openxmlformats.org/officeDocument/2006/relationships/image" Target="../media/image4.t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AD9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464" y="2482294"/>
            <a:ext cx="1206500" cy="14478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図 4" descr="NC3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586" y="2482294"/>
            <a:ext cx="1189039" cy="14478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図 5" descr="ALS1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625" y="2482294"/>
            <a:ext cx="1189039" cy="14478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図 6" descr="PD0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664" y="2482294"/>
            <a:ext cx="1193800" cy="14478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9" name="テキスト ボックス 8"/>
          <p:cNvSpPr txBox="1"/>
          <p:nvPr/>
        </p:nvSpPr>
        <p:spPr>
          <a:xfrm>
            <a:off x="2490621" y="2092246"/>
            <a:ext cx="771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latin typeface="Times"/>
                <a:cs typeface="Times"/>
              </a:rPr>
              <a:t>(a) NC</a:t>
            </a:r>
            <a:endParaRPr kumimoji="1" lang="ja-JP" altLang="en-US" sz="1600" b="1" dirty="0">
              <a:latin typeface="Times"/>
              <a:cs typeface="Times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48301" y="2061468"/>
            <a:ext cx="96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"/>
                <a:cs typeface="Times"/>
              </a:rPr>
              <a:t>(b) ALS</a:t>
            </a:r>
            <a:endParaRPr lang="ja-JP" altLang="en-US" b="1" dirty="0">
              <a:latin typeface="Times"/>
              <a:cs typeface="Time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10364" y="2051249"/>
            <a:ext cx="806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"/>
                <a:cs typeface="Times"/>
              </a:rPr>
              <a:t>(c) PD</a:t>
            </a:r>
            <a:endParaRPr lang="ja-JP" altLang="en-US" b="1" dirty="0">
              <a:latin typeface="Times"/>
              <a:cs typeface="Times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00988" y="2053531"/>
            <a:ext cx="845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"/>
                <a:cs typeface="Times"/>
              </a:rPr>
              <a:t>(d) AD</a:t>
            </a:r>
            <a:endParaRPr lang="ja-JP" altLang="en-US" b="1" dirty="0">
              <a:latin typeface="Times"/>
              <a:cs typeface="Time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286587" y="6294877"/>
            <a:ext cx="16476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 smtClean="0">
                <a:latin typeface="Times"/>
                <a:cs typeface="Times"/>
              </a:rPr>
              <a:t>Supplementary Figure </a:t>
            </a:r>
            <a:r>
              <a:rPr lang="en-US" altLang="ja-JP" sz="1100" b="1" dirty="0" smtClean="0">
                <a:latin typeface="Times"/>
                <a:cs typeface="Times"/>
              </a:rPr>
              <a:t>4</a:t>
            </a:r>
            <a:endParaRPr lang="ja-JP" altLang="en-US" sz="1100" b="1" dirty="0">
              <a:latin typeface="Times"/>
              <a:cs typeface="Times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2773315" y="2689503"/>
            <a:ext cx="252119" cy="0"/>
          </a:xfrm>
          <a:prstGeom prst="line">
            <a:avLst/>
          </a:prstGeom>
          <a:ln w="28575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3962206" y="2689503"/>
            <a:ext cx="252119" cy="0"/>
          </a:xfrm>
          <a:prstGeom prst="line">
            <a:avLst/>
          </a:prstGeom>
          <a:ln w="28575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5160435" y="2689503"/>
            <a:ext cx="252119" cy="0"/>
          </a:xfrm>
          <a:prstGeom prst="line">
            <a:avLst/>
          </a:prstGeom>
          <a:ln w="28575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6336992" y="2689503"/>
            <a:ext cx="252119" cy="0"/>
          </a:xfrm>
          <a:prstGeom prst="line">
            <a:avLst/>
          </a:prstGeom>
          <a:ln w="28575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306730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19</Words>
  <Application>Microsoft Macintosh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MPU Bioinformatics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Jun-ichi Satoh</dc:creator>
  <cp:lastModifiedBy>Jun-ichi Satoh</cp:lastModifiedBy>
  <cp:revision>5</cp:revision>
  <dcterms:created xsi:type="dcterms:W3CDTF">2014-02-28T04:53:23Z</dcterms:created>
  <dcterms:modified xsi:type="dcterms:W3CDTF">2014-05-09T00:43:11Z</dcterms:modified>
</cp:coreProperties>
</file>