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943600" cy="2193925"/>
  <p:notesSz cx="6858000" cy="9144000"/>
  <p:defaultTextStyle>
    <a:defPPr>
      <a:defRPr lang="en-US"/>
    </a:defPPr>
    <a:lvl1pPr marL="0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1244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2488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3732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4976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6220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7464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8709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9953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90" y="-1176"/>
      </p:cViewPr>
      <p:guideLst>
        <p:guide orient="horz" pos="691"/>
        <p:guide pos="18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770" y="681540"/>
            <a:ext cx="5052060" cy="4702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1540" y="1243224"/>
            <a:ext cx="4160520" cy="56067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1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2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37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49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6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7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99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1BDC-7D16-4BFB-BF59-B57DD66AF952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78AE3-3187-43BD-A11B-C85863EF76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1BDC-7D16-4BFB-BF59-B57DD66AF952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78AE3-3187-43BD-A11B-C85863EF76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09110" y="87860"/>
            <a:ext cx="1337310" cy="187194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7180" y="87860"/>
            <a:ext cx="3912870" cy="187194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1BDC-7D16-4BFB-BF59-B57DD66AF952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78AE3-3187-43BD-A11B-C85863EF76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1BDC-7D16-4BFB-BF59-B57DD66AF952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78AE3-3187-43BD-A11B-C85863EF76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504" y="1409801"/>
            <a:ext cx="5052060" cy="435738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9504" y="929880"/>
            <a:ext cx="5052060" cy="479922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124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248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3732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4497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30622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67464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82870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8995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1BDC-7D16-4BFB-BF59-B57DD66AF952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78AE3-3187-43BD-A11B-C85863EF76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7180" y="511917"/>
            <a:ext cx="2625090" cy="1447889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1330" y="511917"/>
            <a:ext cx="2625090" cy="1447889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1BDC-7D16-4BFB-BF59-B57DD66AF952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78AE3-3187-43BD-A11B-C85863EF76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181" y="491095"/>
            <a:ext cx="2626122" cy="204665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1244" indent="0">
              <a:buNone/>
              <a:defRPr sz="1100" b="1"/>
            </a:lvl2pPr>
            <a:lvl3pPr marL="522488" indent="0">
              <a:buNone/>
              <a:defRPr sz="1000" b="1"/>
            </a:lvl3pPr>
            <a:lvl4pPr marL="783732" indent="0">
              <a:buNone/>
              <a:defRPr sz="900" b="1"/>
            </a:lvl4pPr>
            <a:lvl5pPr marL="1044976" indent="0">
              <a:buNone/>
              <a:defRPr sz="900" b="1"/>
            </a:lvl5pPr>
            <a:lvl6pPr marL="1306220" indent="0">
              <a:buNone/>
              <a:defRPr sz="900" b="1"/>
            </a:lvl6pPr>
            <a:lvl7pPr marL="1567464" indent="0">
              <a:buNone/>
              <a:defRPr sz="900" b="1"/>
            </a:lvl7pPr>
            <a:lvl8pPr marL="1828709" indent="0">
              <a:buNone/>
              <a:defRPr sz="900" b="1"/>
            </a:lvl8pPr>
            <a:lvl9pPr marL="2089953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181" y="695759"/>
            <a:ext cx="2626122" cy="1264047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19267" y="491095"/>
            <a:ext cx="2627154" cy="204665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1244" indent="0">
              <a:buNone/>
              <a:defRPr sz="1100" b="1"/>
            </a:lvl2pPr>
            <a:lvl3pPr marL="522488" indent="0">
              <a:buNone/>
              <a:defRPr sz="1000" b="1"/>
            </a:lvl3pPr>
            <a:lvl4pPr marL="783732" indent="0">
              <a:buNone/>
              <a:defRPr sz="900" b="1"/>
            </a:lvl4pPr>
            <a:lvl5pPr marL="1044976" indent="0">
              <a:buNone/>
              <a:defRPr sz="900" b="1"/>
            </a:lvl5pPr>
            <a:lvl6pPr marL="1306220" indent="0">
              <a:buNone/>
              <a:defRPr sz="900" b="1"/>
            </a:lvl6pPr>
            <a:lvl7pPr marL="1567464" indent="0">
              <a:buNone/>
              <a:defRPr sz="900" b="1"/>
            </a:lvl7pPr>
            <a:lvl8pPr marL="1828709" indent="0">
              <a:buNone/>
              <a:defRPr sz="900" b="1"/>
            </a:lvl8pPr>
            <a:lvl9pPr marL="2089953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19267" y="695759"/>
            <a:ext cx="2627154" cy="1264047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1BDC-7D16-4BFB-BF59-B57DD66AF952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78AE3-3187-43BD-A11B-C85863EF76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1BDC-7D16-4BFB-BF59-B57DD66AF952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78AE3-3187-43BD-A11B-C85863EF76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1BDC-7D16-4BFB-BF59-B57DD66AF952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78AE3-3187-43BD-A11B-C85863EF76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" y="87351"/>
            <a:ext cx="1955404" cy="371748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3782" y="87352"/>
            <a:ext cx="3322638" cy="187245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180" y="459100"/>
            <a:ext cx="1955404" cy="1500706"/>
          </a:xfrm>
        </p:spPr>
        <p:txBody>
          <a:bodyPr/>
          <a:lstStyle>
            <a:lvl1pPr marL="0" indent="0">
              <a:buNone/>
              <a:defRPr sz="800"/>
            </a:lvl1pPr>
            <a:lvl2pPr marL="261244" indent="0">
              <a:buNone/>
              <a:defRPr sz="700"/>
            </a:lvl2pPr>
            <a:lvl3pPr marL="522488" indent="0">
              <a:buNone/>
              <a:defRPr sz="600"/>
            </a:lvl3pPr>
            <a:lvl4pPr marL="783732" indent="0">
              <a:buNone/>
              <a:defRPr sz="500"/>
            </a:lvl4pPr>
            <a:lvl5pPr marL="1044976" indent="0">
              <a:buNone/>
              <a:defRPr sz="500"/>
            </a:lvl5pPr>
            <a:lvl6pPr marL="1306220" indent="0">
              <a:buNone/>
              <a:defRPr sz="500"/>
            </a:lvl6pPr>
            <a:lvl7pPr marL="1567464" indent="0">
              <a:buNone/>
              <a:defRPr sz="500"/>
            </a:lvl7pPr>
            <a:lvl8pPr marL="1828709" indent="0">
              <a:buNone/>
              <a:defRPr sz="500"/>
            </a:lvl8pPr>
            <a:lvl9pPr marL="2089953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1BDC-7D16-4BFB-BF59-B57DD66AF952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78AE3-3187-43BD-A11B-C85863EF76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4987" y="1535749"/>
            <a:ext cx="3566160" cy="18130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64987" y="196031"/>
            <a:ext cx="3566160" cy="1316355"/>
          </a:xfrm>
        </p:spPr>
        <p:txBody>
          <a:bodyPr/>
          <a:lstStyle>
            <a:lvl1pPr marL="0" indent="0">
              <a:buNone/>
              <a:defRPr sz="1800"/>
            </a:lvl1pPr>
            <a:lvl2pPr marL="261244" indent="0">
              <a:buNone/>
              <a:defRPr sz="1600"/>
            </a:lvl2pPr>
            <a:lvl3pPr marL="522488" indent="0">
              <a:buNone/>
              <a:defRPr sz="1400"/>
            </a:lvl3pPr>
            <a:lvl4pPr marL="783732" indent="0">
              <a:buNone/>
              <a:defRPr sz="1100"/>
            </a:lvl4pPr>
            <a:lvl5pPr marL="1044976" indent="0">
              <a:buNone/>
              <a:defRPr sz="1100"/>
            </a:lvl5pPr>
            <a:lvl6pPr marL="1306220" indent="0">
              <a:buNone/>
              <a:defRPr sz="1100"/>
            </a:lvl6pPr>
            <a:lvl7pPr marL="1567464" indent="0">
              <a:buNone/>
              <a:defRPr sz="1100"/>
            </a:lvl7pPr>
            <a:lvl8pPr marL="1828709" indent="0">
              <a:buNone/>
              <a:defRPr sz="1100"/>
            </a:lvl8pPr>
            <a:lvl9pPr marL="2089953" indent="0">
              <a:buNone/>
              <a:defRPr sz="1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4987" y="1717052"/>
            <a:ext cx="3566160" cy="257482"/>
          </a:xfrm>
        </p:spPr>
        <p:txBody>
          <a:bodyPr/>
          <a:lstStyle>
            <a:lvl1pPr marL="0" indent="0">
              <a:buNone/>
              <a:defRPr sz="800"/>
            </a:lvl1pPr>
            <a:lvl2pPr marL="261244" indent="0">
              <a:buNone/>
              <a:defRPr sz="700"/>
            </a:lvl2pPr>
            <a:lvl3pPr marL="522488" indent="0">
              <a:buNone/>
              <a:defRPr sz="600"/>
            </a:lvl3pPr>
            <a:lvl4pPr marL="783732" indent="0">
              <a:buNone/>
              <a:defRPr sz="500"/>
            </a:lvl4pPr>
            <a:lvl5pPr marL="1044976" indent="0">
              <a:buNone/>
              <a:defRPr sz="500"/>
            </a:lvl5pPr>
            <a:lvl6pPr marL="1306220" indent="0">
              <a:buNone/>
              <a:defRPr sz="500"/>
            </a:lvl6pPr>
            <a:lvl7pPr marL="1567464" indent="0">
              <a:buNone/>
              <a:defRPr sz="500"/>
            </a:lvl7pPr>
            <a:lvl8pPr marL="1828709" indent="0">
              <a:buNone/>
              <a:defRPr sz="500"/>
            </a:lvl8pPr>
            <a:lvl9pPr marL="2089953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1BDC-7D16-4BFB-BF59-B57DD66AF952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78AE3-3187-43BD-A11B-C85863EF76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7180" y="87860"/>
            <a:ext cx="5349240" cy="365654"/>
          </a:xfrm>
          <a:prstGeom prst="rect">
            <a:avLst/>
          </a:prstGeom>
        </p:spPr>
        <p:txBody>
          <a:bodyPr vert="horz" lIns="52249" tIns="26124" rIns="52249" bIns="2612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180" y="511917"/>
            <a:ext cx="5349240" cy="1447889"/>
          </a:xfrm>
          <a:prstGeom prst="rect">
            <a:avLst/>
          </a:prstGeom>
        </p:spPr>
        <p:txBody>
          <a:bodyPr vert="horz" lIns="52249" tIns="26124" rIns="52249" bIns="261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7180" y="2033444"/>
            <a:ext cx="1386840" cy="116806"/>
          </a:xfrm>
          <a:prstGeom prst="rect">
            <a:avLst/>
          </a:prstGeom>
        </p:spPr>
        <p:txBody>
          <a:bodyPr vert="horz" lIns="52249" tIns="26124" rIns="52249" bIns="26124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81BDC-7D16-4BFB-BF59-B57DD66AF952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30730" y="2033444"/>
            <a:ext cx="1882140" cy="116806"/>
          </a:xfrm>
          <a:prstGeom prst="rect">
            <a:avLst/>
          </a:prstGeom>
        </p:spPr>
        <p:txBody>
          <a:bodyPr vert="horz" lIns="52249" tIns="26124" rIns="52249" bIns="26124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59580" y="2033444"/>
            <a:ext cx="1386840" cy="116806"/>
          </a:xfrm>
          <a:prstGeom prst="rect">
            <a:avLst/>
          </a:prstGeom>
        </p:spPr>
        <p:txBody>
          <a:bodyPr vert="horz" lIns="52249" tIns="26124" rIns="52249" bIns="26124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78AE3-3187-43BD-A11B-C85863EF76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2488" rtl="0" eaLnBrk="1" latinLnBrk="0" hangingPunct="1">
        <a:spcBef>
          <a:spcPct val="0"/>
        </a:spcBef>
        <a:buNone/>
        <a:defRPr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933" indent="-195933" algn="l" defTabSz="522488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22" indent="-163278" algn="l" defTabSz="522488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3110" indent="-130622" algn="l" defTabSz="522488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4354" indent="-130622" algn="l" defTabSz="522488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5598" indent="-130622" algn="l" defTabSz="522488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6842" indent="-130622" algn="l" defTabSz="522488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8087" indent="-130622" algn="l" defTabSz="522488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9331" indent="-130622" algn="l" defTabSz="522488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20575" indent="-130622" algn="l" defTabSz="522488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1244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2488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3732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4976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6220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7464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709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9953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0"/>
            <a:ext cx="5890769" cy="2188872"/>
            <a:chOff x="0" y="0"/>
            <a:chExt cx="5890769" cy="2188872"/>
          </a:xfrm>
        </p:grpSpPr>
        <p:pic>
          <p:nvPicPr>
            <p:cNvPr id="12" name="Picture 6" descr="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71800" y="0"/>
              <a:ext cx="2918969" cy="2188872"/>
            </a:xfrm>
            <a:prstGeom prst="rect">
              <a:avLst/>
            </a:prstGeom>
            <a:noFill/>
          </p:spPr>
        </p:pic>
        <p:pic>
          <p:nvPicPr>
            <p:cNvPr id="13" name="Picture 8" descr="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595" y="0"/>
              <a:ext cx="2917347" cy="2188872"/>
            </a:xfrm>
            <a:prstGeom prst="rect">
              <a:avLst/>
            </a:prstGeom>
            <a:noFill/>
          </p:spPr>
        </p:pic>
        <p:sp>
          <p:nvSpPr>
            <p:cNvPr id="14" name="Down Arrow 13"/>
            <p:cNvSpPr/>
            <p:nvPr/>
          </p:nvSpPr>
          <p:spPr>
            <a:xfrm rot="10800000">
              <a:off x="1501140" y="1764791"/>
              <a:ext cx="228600" cy="292608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Isosceles Triangle 14"/>
            <p:cNvSpPr/>
            <p:nvPr/>
          </p:nvSpPr>
          <p:spPr>
            <a:xfrm>
              <a:off x="3886200" y="1371600"/>
              <a:ext cx="228600" cy="304800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0" y="27801"/>
              <a:ext cx="303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</a:rPr>
                <a:t>A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971800" y="27801"/>
              <a:ext cx="2968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</a:rPr>
                <a:t>B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18" name="Isosceles Triangle 17"/>
            <p:cNvSpPr/>
            <p:nvPr/>
          </p:nvSpPr>
          <p:spPr>
            <a:xfrm rot="10800000">
              <a:off x="3886200" y="304800"/>
              <a:ext cx="228600" cy="304800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Isosceles Triangle 18"/>
            <p:cNvSpPr/>
            <p:nvPr/>
          </p:nvSpPr>
          <p:spPr>
            <a:xfrm rot="16200000">
              <a:off x="4533900" y="800100"/>
              <a:ext cx="228600" cy="304800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1284</TotalTime>
  <Words>2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Partners HealthCare System,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 M. Dudzinski</dc:creator>
  <cp:lastModifiedBy>David M. Dudzinski</cp:lastModifiedBy>
  <cp:revision>323</cp:revision>
  <dcterms:created xsi:type="dcterms:W3CDTF">2014-01-16T19:47:00Z</dcterms:created>
  <dcterms:modified xsi:type="dcterms:W3CDTF">2014-08-13T12:01:30Z</dcterms:modified>
</cp:coreProperties>
</file>