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6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7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7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7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4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76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48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7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9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6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18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10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409FF-B849-468A-8750-F9ECAE837558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67309-227E-4202-97B5-6466362CF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705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0648" y="5364088"/>
            <a:ext cx="62106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Tuberculin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 test responses.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 test thickness in mm for Sham and HAV vaccinated animals 35 weeks post- MAP challenge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skin thickness from day 0 to day 3. </a:t>
            </a:r>
            <a:endParaRPr lang="en-GB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differences between groups were noted (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0.523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All animals were classed as non-reactors according to the standard interpretation of the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as previously </a:t>
            </a:r>
            <a:r>
              <a:rPr lang="en-GB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described </a:t>
            </a:r>
            <a:r>
              <a:rPr lang="en-GB" sz="1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[49].</a:t>
            </a:r>
            <a:endParaRPr lang="en-GB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180716"/>
              </p:ext>
            </p:extLst>
          </p:nvPr>
        </p:nvGraphicFramePr>
        <p:xfrm>
          <a:off x="332656" y="748377"/>
          <a:ext cx="6172204" cy="4475648"/>
        </p:xfrm>
        <a:graphic>
          <a:graphicData uri="http://schemas.openxmlformats.org/drawingml/2006/table">
            <a:tbl>
              <a:tblPr firstRow="1" firstCol="1" bandRow="1"/>
              <a:tblGrid>
                <a:gridCol w="492136"/>
                <a:gridCol w="666434"/>
                <a:gridCol w="133287"/>
                <a:gridCol w="492136"/>
                <a:gridCol w="123034"/>
                <a:gridCol w="492136"/>
                <a:gridCol w="112781"/>
                <a:gridCol w="492136"/>
                <a:gridCol w="112781"/>
                <a:gridCol w="492136"/>
                <a:gridCol w="615169"/>
                <a:gridCol w="133287"/>
                <a:gridCol w="492136"/>
                <a:gridCol w="112781"/>
                <a:gridCol w="492136"/>
                <a:gridCol w="133287"/>
                <a:gridCol w="584411"/>
              </a:tblGrid>
              <a:tr h="3014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Animal ID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Time point (Hrs)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PPDA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PPDB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</a:t>
                      </a:r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PPD-B-PPD-A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Animal ID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Time point (Hrs)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PPDA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PPDB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</a:t>
                      </a:r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PPD-B-PPD-A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3220-5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5015-7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3221-6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5017-2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6063-2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6058-4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7017-5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7010-5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7021-2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7012-7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7018-6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Difference 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9E9"/>
                    </a:solidFill>
                  </a:tcPr>
                </a:tc>
              </a:tr>
              <a:tr h="1660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Median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Median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</a:t>
                      </a: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09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239</Words>
  <Application>Microsoft Office PowerPoint</Application>
  <PresentationFormat>On-screen Show (4:3)</PresentationFormat>
  <Paragraphs>357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SGUL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Bull</dc:creator>
  <cp:lastModifiedBy>Tim Bull</cp:lastModifiedBy>
  <cp:revision>9</cp:revision>
  <dcterms:created xsi:type="dcterms:W3CDTF">2014-09-04T09:50:27Z</dcterms:created>
  <dcterms:modified xsi:type="dcterms:W3CDTF">2014-10-16T13:43:56Z</dcterms:modified>
</cp:coreProperties>
</file>