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</p:sldIdLst>
  <p:sldSz cx="6858000" cy="9144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2376" y="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48048-574D-4621-8C0A-356FC3F1FA24}" type="datetimeFigureOut">
              <a:rPr lang="en-GB" smtClean="0"/>
              <a:t>25/09/2014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2E1F7-CE68-4677-B7C8-F952CF32F60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4809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48048-574D-4621-8C0A-356FC3F1FA24}" type="datetimeFigureOut">
              <a:rPr lang="en-GB" smtClean="0"/>
              <a:t>25/09/2014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2E1F7-CE68-4677-B7C8-F952CF32F60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9214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48048-574D-4621-8C0A-356FC3F1FA24}" type="datetimeFigureOut">
              <a:rPr lang="en-GB" smtClean="0"/>
              <a:t>25/09/2014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2E1F7-CE68-4677-B7C8-F952CF32F60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3369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48048-574D-4621-8C0A-356FC3F1FA24}" type="datetimeFigureOut">
              <a:rPr lang="en-GB" smtClean="0"/>
              <a:t>25/09/2014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2E1F7-CE68-4677-B7C8-F952CF32F60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2131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48048-574D-4621-8C0A-356FC3F1FA24}" type="datetimeFigureOut">
              <a:rPr lang="en-GB" smtClean="0"/>
              <a:t>25/09/2014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2E1F7-CE68-4677-B7C8-F952CF32F60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91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48048-574D-4621-8C0A-356FC3F1FA24}" type="datetimeFigureOut">
              <a:rPr lang="en-GB" smtClean="0"/>
              <a:t>25/09/2014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2E1F7-CE68-4677-B7C8-F952CF32F60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2485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48048-574D-4621-8C0A-356FC3F1FA24}" type="datetimeFigureOut">
              <a:rPr lang="en-GB" smtClean="0"/>
              <a:t>25/09/2014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2E1F7-CE68-4677-B7C8-F952CF32F60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1730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48048-574D-4621-8C0A-356FC3F1FA24}" type="datetimeFigureOut">
              <a:rPr lang="en-GB" smtClean="0"/>
              <a:t>25/09/2014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2E1F7-CE68-4677-B7C8-F952CF32F60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7427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48048-574D-4621-8C0A-356FC3F1FA24}" type="datetimeFigureOut">
              <a:rPr lang="en-GB" smtClean="0"/>
              <a:t>25/09/2014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2E1F7-CE68-4677-B7C8-F952CF32F60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3927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48048-574D-4621-8C0A-356FC3F1FA24}" type="datetimeFigureOut">
              <a:rPr lang="en-GB" smtClean="0"/>
              <a:t>25/09/2014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2E1F7-CE68-4677-B7C8-F952CF32F60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0163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48048-574D-4621-8C0A-356FC3F1FA24}" type="datetimeFigureOut">
              <a:rPr lang="en-GB" smtClean="0"/>
              <a:t>25/09/2014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2E1F7-CE68-4677-B7C8-F952CF32F60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033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F48048-574D-4621-8C0A-356FC3F1FA24}" type="datetimeFigureOut">
              <a:rPr lang="en-GB" smtClean="0"/>
              <a:t>25/09/2014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E2E1F7-CE68-4677-B7C8-F952CF32F60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7076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2688" y="846138"/>
            <a:ext cx="4492625" cy="265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5238" y="3917950"/>
            <a:ext cx="4492625" cy="258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88669" y="6887998"/>
            <a:ext cx="45866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Fold increases relative to GAPDH in expression of cytokines A. IL-17, B.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IL-22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mucosal and lymph node tissue from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ileal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ileocaecal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valve sites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obtained from HAV vaccinated (black) or Sham vaccinated (grey) calves obtained 38 weeks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post challenge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No significance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between groups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was seen (</a:t>
            </a:r>
            <a:r>
              <a:rPr lang="en-GB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&gt; 0.05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 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97655" y="4216519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21171" y="1144111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9" name="Rectangle 8"/>
          <p:cNvSpPr/>
          <p:nvPr/>
        </p:nvSpPr>
        <p:spPr>
          <a:xfrm>
            <a:off x="1948242" y="696445"/>
            <a:ext cx="3546784" cy="5861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2015578" y="3677223"/>
            <a:ext cx="3546784" cy="5861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4228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4339</TotalTime>
  <Words>61</Words>
  <Application>Microsoft Office PowerPoint</Application>
  <PresentationFormat>Affichage à l'écran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Présentation PowerPoint</vt:lpstr>
    </vt:vector>
  </TitlesOfParts>
  <Company>SGUL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 Bull</dc:creator>
  <cp:lastModifiedBy>ecoulamy</cp:lastModifiedBy>
  <cp:revision>155</cp:revision>
  <cp:lastPrinted>2014-03-26T18:13:40Z</cp:lastPrinted>
  <dcterms:created xsi:type="dcterms:W3CDTF">2014-03-24T11:22:18Z</dcterms:created>
  <dcterms:modified xsi:type="dcterms:W3CDTF">2014-09-25T12:50:55Z</dcterms:modified>
</cp:coreProperties>
</file>