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311677"/>
              </p:ext>
            </p:extLst>
          </p:nvPr>
        </p:nvGraphicFramePr>
        <p:xfrm>
          <a:off x="2209800" y="914400"/>
          <a:ext cx="1905000" cy="3108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3000"/>
                <a:gridCol w="762000"/>
              </a:tblGrid>
              <a:tr h="42208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Rat antibodies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clone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CD3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1F4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CD8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OX-8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CD45RC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OX-22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CD62L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HRL1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CD80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3H5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CD86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24F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MHC II (RT1B)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OX-6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CD25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OX-39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32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CD40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HM40-3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734349"/>
              </p:ext>
            </p:extLst>
          </p:nvPr>
        </p:nvGraphicFramePr>
        <p:xfrm>
          <a:off x="4419600" y="914400"/>
          <a:ext cx="2895600" cy="3743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143000"/>
              </a:tblGrid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Mouse antibodies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clone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CD3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145-2C11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CD8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53-6.7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IFN-g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XMG1.2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CD44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IM7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CD62L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MEL-14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13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phospho-P70 S6 Kinase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polyclonal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35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P70 S6 kinase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49D7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phospho-4E-BP1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236B4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4E-BP1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53H11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CD11c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N418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1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B220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RA3-6B2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1" y="1324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Supplementary table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1: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List of antibodies used</a:t>
            </a:r>
          </a:p>
          <a:p>
            <a:pPr algn="ctr"/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141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60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Kamran, Neha</dc:creator>
  <cp:lastModifiedBy>Kamran, Neha</cp:lastModifiedBy>
  <cp:revision>11</cp:revision>
  <dcterms:created xsi:type="dcterms:W3CDTF">2006-08-16T00:00:00Z</dcterms:created>
  <dcterms:modified xsi:type="dcterms:W3CDTF">2014-08-01T15:26:31Z</dcterms:modified>
</cp:coreProperties>
</file>