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068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85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98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108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806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80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24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96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19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048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228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7F8D3-B608-4DD1-8D29-9ECEAD387A9B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48F2E-4548-4128-B10F-E5BAC116D4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791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44624"/>
            <a:ext cx="4176463" cy="223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47"/>
            <a:ext cx="4877253" cy="640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2132857"/>
            <a:ext cx="4176463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5496" y="44624"/>
            <a:ext cx="338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6982" y="2348880"/>
            <a:ext cx="338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313943" y="44624"/>
            <a:ext cx="351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1"/>
          <p:cNvSpPr txBox="1"/>
          <p:nvPr/>
        </p:nvSpPr>
        <p:spPr>
          <a:xfrm>
            <a:off x="8244408" y="33562"/>
            <a:ext cx="5934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smtClean="0">
                <a:latin typeface="Arial" panose="020B0604020202020204" pitchFamily="34" charset="0"/>
                <a:cs typeface="Arial" panose="020B0604020202020204" pitchFamily="34" charset="0"/>
              </a:rPr>
              <a:t>Fig S1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3782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admin</cp:lastModifiedBy>
  <cp:revision>5</cp:revision>
  <dcterms:created xsi:type="dcterms:W3CDTF">2014-07-08T08:38:48Z</dcterms:created>
  <dcterms:modified xsi:type="dcterms:W3CDTF">2014-09-29T09:20:20Z</dcterms:modified>
</cp:coreProperties>
</file>