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8" r:id="rId2"/>
  </p:sldIdLst>
  <p:sldSz cx="6858000" cy="9144000" type="letter"/>
  <p:notesSz cx="6742113" cy="987266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NATANI" initials="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70" autoAdjust="0"/>
    <p:restoredTop sz="92975" autoAdjust="0"/>
  </p:normalViewPr>
  <p:slideViewPr>
    <p:cSldViewPr snapToGrid="0">
      <p:cViewPr>
        <p:scale>
          <a:sx n="75" d="100"/>
          <a:sy n="75" d="100"/>
        </p:scale>
        <p:origin x="-2658" y="-2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11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2922945" cy="493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defTabSz="915052">
              <a:defRPr sz="1200">
                <a:latin typeface="Calibri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 bwMode="auto">
          <a:xfrm>
            <a:off x="3817596" y="0"/>
            <a:ext cx="2922945" cy="493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r" defTabSz="915052">
              <a:defRPr sz="1200">
                <a:latin typeface="Calibri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1C350A73-9F82-49B4-9885-E909CEBB1EF3}" type="datetimeFigureOut">
              <a:rPr lang="ja-JP" altLang="en-US"/>
              <a:pPr>
                <a:defRPr/>
              </a:pPr>
              <a:t>2014/11/18</a:t>
            </a:fld>
            <a:endParaRPr lang="en-US" altLang="ja-JP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982788" y="739775"/>
            <a:ext cx="2776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81" tIns="45391" rIns="90781" bIns="45391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 bwMode="auto">
          <a:xfrm>
            <a:off x="672954" y="4689555"/>
            <a:ext cx="5396206" cy="44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 bwMode="auto">
          <a:xfrm>
            <a:off x="1" y="9377532"/>
            <a:ext cx="2922945" cy="493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defTabSz="915052">
              <a:defRPr sz="1200">
                <a:latin typeface="Calibri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 bwMode="auto">
          <a:xfrm>
            <a:off x="3817596" y="9377532"/>
            <a:ext cx="2922945" cy="493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r" defTabSz="915052">
              <a:defRPr sz="1200">
                <a:latin typeface="Calibri" panose="020F0502020204030204" pitchFamily="34" charset="0"/>
              </a:defRPr>
            </a:lvl1pPr>
          </a:lstStyle>
          <a:p>
            <a:fld id="{3A2073F1-8B1A-4BD2-A418-B4642EDFE188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559901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32EFB-7D30-4C77-81E9-54737233758F}" type="datetimeFigureOut">
              <a:rPr lang="ja-JP" altLang="en-US"/>
              <a:pPr>
                <a:defRPr/>
              </a:pPr>
              <a:t>2014/11/18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6641F2-E806-4AC3-B7D9-83D8BF99FB23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7089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D2705-E1E1-4BD2-83D7-2A93C6430B50}" type="datetimeFigureOut">
              <a:rPr lang="ja-JP" altLang="en-US"/>
              <a:pPr>
                <a:defRPr/>
              </a:pPr>
              <a:t>2014/11/18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4D50E-2298-4E8B-8560-AF27C7AD9DD2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95989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3807B-898A-4AE6-BD54-7986BF4B8B88}" type="datetimeFigureOut">
              <a:rPr lang="ja-JP" altLang="en-US"/>
              <a:pPr>
                <a:defRPr/>
              </a:pPr>
              <a:t>2014/11/18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D4AF0D-A295-4B3A-809E-C1246F6CDF42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56787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7AE33-2834-499F-B974-09B0C09A73EE}" type="datetimeFigureOut">
              <a:rPr lang="ja-JP" altLang="en-US"/>
              <a:pPr>
                <a:defRPr/>
              </a:pPr>
              <a:t>2014/11/18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1D010-E01D-44FE-972A-21A06D7E9F6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59241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FCD1E-4170-480F-A8B0-767F14739B17}" type="datetimeFigureOut">
              <a:rPr lang="ja-JP" altLang="en-US"/>
              <a:pPr>
                <a:defRPr/>
              </a:pPr>
              <a:t>2014/11/18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7CE05-79C7-45B2-B8A9-6D2155A313E4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62739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9A24B-C8AA-41E5-9F0A-4595CC1C59EF}" type="datetimeFigureOut">
              <a:rPr lang="ja-JP" altLang="en-US"/>
              <a:pPr>
                <a:defRPr/>
              </a:pPr>
              <a:t>2014/11/18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661E88-6D54-46CE-8C53-830EBAC5B6C3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00219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ED7ED-FBB1-41A3-9C9C-5B22420D52A5}" type="datetimeFigureOut">
              <a:rPr lang="ja-JP" altLang="en-US"/>
              <a:pPr>
                <a:defRPr/>
              </a:pPr>
              <a:t>2014/11/18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5629D-0152-49C6-A8B9-798359D467A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48306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4F20C-3F3A-4FD9-86EB-D1E1B5DA7C8F}" type="datetimeFigureOut">
              <a:rPr lang="ja-JP" altLang="en-US"/>
              <a:pPr>
                <a:defRPr/>
              </a:pPr>
              <a:t>2014/11/18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E6A751-63B5-4725-87E3-6AAC5768F268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33777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B37F2-3410-4741-A533-4ED37EEB98A1}" type="datetimeFigureOut">
              <a:rPr lang="ja-JP" altLang="en-US"/>
              <a:pPr>
                <a:defRPr/>
              </a:pPr>
              <a:t>2014/11/18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58D52F-9218-4D71-AB46-3B40C0F14B2E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51580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376B4-8AA6-4E5A-B190-2B8774CA5A56}" type="datetimeFigureOut">
              <a:rPr lang="ja-JP" altLang="en-US"/>
              <a:pPr>
                <a:defRPr/>
              </a:pPr>
              <a:t>2014/11/18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AF40A1-5192-4254-9CF7-B0BEBF0811B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29153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58504-C818-4F3F-9FDA-8BEAE2D64699}" type="datetimeFigureOut">
              <a:rPr lang="ja-JP" altLang="en-US"/>
              <a:pPr>
                <a:defRPr/>
              </a:pPr>
              <a:t>2014/11/18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537292-8070-4339-970C-E62A84C4D3EF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91869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5EAC1F5-4417-44BD-A268-7A77028EA555}" type="datetimeFigureOut">
              <a:rPr lang="ja-JP" altLang="en-US"/>
              <a:pPr>
                <a:defRPr/>
              </a:pPr>
              <a:t>2014/11/18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E34D5A0E-6820-4B6A-821F-B14E1F09FE36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7"/>
          <p:cNvSpPr txBox="1">
            <a:spLocks noChangeAspect="1" noChangeArrowheads="1"/>
          </p:cNvSpPr>
          <p:nvPr/>
        </p:nvSpPr>
        <p:spPr bwMode="auto">
          <a:xfrm>
            <a:off x="2657824" y="2944103"/>
            <a:ext cx="619228" cy="399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lnSpc>
                <a:spcPts val="800"/>
              </a:lnSpc>
              <a:spcBef>
                <a:spcPct val="50000"/>
              </a:spcBef>
            </a:pPr>
            <a:r>
              <a:rPr lang="en-US" altLang="ja-JP" sz="1200" b="1" dirty="0" smtClean="0">
                <a:ea typeface="Arial Unicode MS" panose="020B0604020202020204" pitchFamily="50" charset="-128"/>
                <a:cs typeface="Arial" panose="020B0604020202020204" pitchFamily="34" charset="0"/>
              </a:rPr>
              <a:t>mass</a:t>
            </a:r>
          </a:p>
          <a:p>
            <a:pPr algn="r" eaLnBrk="1" hangingPunct="1">
              <a:lnSpc>
                <a:spcPts val="800"/>
              </a:lnSpc>
              <a:spcBef>
                <a:spcPct val="50000"/>
              </a:spcBef>
            </a:pPr>
            <a:r>
              <a:rPr lang="en-US" altLang="ja-JP" sz="1200" b="1" dirty="0" smtClean="0">
                <a:ea typeface="Arial Unicode MS" panose="020B0604020202020204" pitchFamily="50" charset="-128"/>
                <a:cs typeface="Arial" panose="020B0604020202020204" pitchFamily="34" charset="0"/>
              </a:rPr>
              <a:t>/</a:t>
            </a:r>
            <a:r>
              <a:rPr lang="en-US" altLang="ja-JP" sz="1200" b="1" dirty="0" err="1" smtClean="0">
                <a:ea typeface="Arial Unicode MS" panose="020B0604020202020204" pitchFamily="50" charset="-128"/>
                <a:cs typeface="Arial" panose="020B0604020202020204" pitchFamily="34" charset="0"/>
              </a:rPr>
              <a:t>kDa</a:t>
            </a:r>
            <a:endParaRPr lang="en-US" altLang="ja-JP" sz="1200" b="1" dirty="0"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3" name="Text Box 118"/>
          <p:cNvSpPr txBox="1">
            <a:spLocks noChangeAspect="1" noChangeArrowheads="1"/>
          </p:cNvSpPr>
          <p:nvPr/>
        </p:nvSpPr>
        <p:spPr bwMode="auto">
          <a:xfrm>
            <a:off x="2660469" y="3860505"/>
            <a:ext cx="40964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ja-JP" sz="1200" b="1">
                <a:ea typeface="Arial Unicode MS" panose="020B0604020202020204" pitchFamily="50" charset="-128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4" name="Text Box 119"/>
          <p:cNvSpPr txBox="1">
            <a:spLocks noChangeAspect="1" noChangeArrowheads="1"/>
          </p:cNvSpPr>
          <p:nvPr/>
        </p:nvSpPr>
        <p:spPr bwMode="auto">
          <a:xfrm>
            <a:off x="2660469" y="4294465"/>
            <a:ext cx="40964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ja-JP" sz="1200" b="1">
                <a:ea typeface="Arial Unicode MS" panose="020B0604020202020204" pitchFamily="50" charset="-128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5" name="Line 120"/>
          <p:cNvSpPr>
            <a:spLocks noChangeAspect="1" noChangeShapeType="1"/>
          </p:cNvSpPr>
          <p:nvPr/>
        </p:nvSpPr>
        <p:spPr bwMode="auto">
          <a:xfrm>
            <a:off x="3016128" y="3992655"/>
            <a:ext cx="1492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200" b="1"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Line 121"/>
          <p:cNvSpPr>
            <a:spLocks noChangeAspect="1" noChangeShapeType="1"/>
          </p:cNvSpPr>
          <p:nvPr/>
        </p:nvSpPr>
        <p:spPr bwMode="auto">
          <a:xfrm>
            <a:off x="3025655" y="4428202"/>
            <a:ext cx="13972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200" b="1"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7" name="Text Box 122"/>
          <p:cNvSpPr txBox="1">
            <a:spLocks noChangeAspect="1" noChangeArrowheads="1"/>
          </p:cNvSpPr>
          <p:nvPr/>
        </p:nvSpPr>
        <p:spPr bwMode="auto">
          <a:xfrm>
            <a:off x="2666820" y="4176487"/>
            <a:ext cx="40964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ja-JP" sz="1200" b="1">
                <a:ea typeface="Arial Unicode MS" panose="020B0604020202020204" pitchFamily="50" charset="-128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8" name="Line 123"/>
          <p:cNvSpPr>
            <a:spLocks noChangeAspect="1" noChangeShapeType="1"/>
          </p:cNvSpPr>
          <p:nvPr/>
        </p:nvSpPr>
        <p:spPr bwMode="auto">
          <a:xfrm>
            <a:off x="3025655" y="4305463"/>
            <a:ext cx="13972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200" b="1"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9" name="Line 124"/>
          <p:cNvSpPr>
            <a:spLocks noChangeAspect="1" noChangeShapeType="1"/>
          </p:cNvSpPr>
          <p:nvPr/>
        </p:nvSpPr>
        <p:spPr bwMode="auto">
          <a:xfrm>
            <a:off x="3025655" y="3810558"/>
            <a:ext cx="13972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200" b="1"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0" name="Text Box 125"/>
          <p:cNvSpPr txBox="1">
            <a:spLocks noChangeAspect="1" noChangeArrowheads="1"/>
          </p:cNvSpPr>
          <p:nvPr/>
        </p:nvSpPr>
        <p:spPr bwMode="auto">
          <a:xfrm>
            <a:off x="2355618" y="3659361"/>
            <a:ext cx="71449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ja-JP" sz="1200" b="1">
                <a:ea typeface="Arial Unicode MS" panose="020B0604020202020204" pitchFamily="50" charset="-128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11" name="Line 126"/>
          <p:cNvSpPr>
            <a:spLocks noChangeAspect="1" noChangeShapeType="1"/>
          </p:cNvSpPr>
          <p:nvPr/>
        </p:nvSpPr>
        <p:spPr bwMode="auto">
          <a:xfrm>
            <a:off x="3025655" y="3626442"/>
            <a:ext cx="13972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200" b="1"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2" name="Text Box 127"/>
          <p:cNvSpPr txBox="1">
            <a:spLocks noChangeAspect="1" noChangeArrowheads="1"/>
          </p:cNvSpPr>
          <p:nvPr/>
        </p:nvSpPr>
        <p:spPr bwMode="auto">
          <a:xfrm>
            <a:off x="2355618" y="3483181"/>
            <a:ext cx="71449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ja-JP" sz="1200" b="1">
                <a:ea typeface="Arial Unicode MS" panose="020B0604020202020204" pitchFamily="50" charset="-128"/>
                <a:cs typeface="Arial" panose="020B0604020202020204" pitchFamily="34" charset="0"/>
              </a:rPr>
              <a:t>140</a:t>
            </a:r>
          </a:p>
        </p:txBody>
      </p:sp>
      <p:sp>
        <p:nvSpPr>
          <p:cNvPr id="13" name="Text Box 128"/>
          <p:cNvSpPr txBox="1">
            <a:spLocks noChangeAspect="1" noChangeArrowheads="1"/>
          </p:cNvSpPr>
          <p:nvPr/>
        </p:nvSpPr>
        <p:spPr bwMode="auto">
          <a:xfrm>
            <a:off x="2660469" y="4693369"/>
            <a:ext cx="40964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ja-JP" sz="1200" b="1">
                <a:ea typeface="Arial Unicode MS" panose="020B0604020202020204" pitchFamily="50" charset="-128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14" name="Line 129"/>
          <p:cNvSpPr>
            <a:spLocks noChangeAspect="1" noChangeShapeType="1"/>
          </p:cNvSpPr>
          <p:nvPr/>
        </p:nvSpPr>
        <p:spPr bwMode="auto">
          <a:xfrm>
            <a:off x="3025655" y="4830281"/>
            <a:ext cx="13972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200" b="1"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5" name="Text Box 130"/>
          <p:cNvSpPr txBox="1">
            <a:spLocks noChangeAspect="1" noChangeArrowheads="1"/>
          </p:cNvSpPr>
          <p:nvPr/>
        </p:nvSpPr>
        <p:spPr bwMode="auto">
          <a:xfrm>
            <a:off x="2660469" y="5103734"/>
            <a:ext cx="40964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ja-JP" sz="1200" b="1">
                <a:ea typeface="Arial Unicode MS" panose="020B0604020202020204" pitchFamily="50" charset="-128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16" name="Line 131"/>
          <p:cNvSpPr>
            <a:spLocks noChangeAspect="1" noChangeShapeType="1"/>
          </p:cNvSpPr>
          <p:nvPr/>
        </p:nvSpPr>
        <p:spPr bwMode="auto">
          <a:xfrm>
            <a:off x="3025655" y="5234297"/>
            <a:ext cx="13972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200" b="1"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2"/>
          <a:srcRect l="34552" r="50988" b="9943"/>
          <a:stretch/>
        </p:blipFill>
        <p:spPr>
          <a:xfrm flipH="1">
            <a:off x="3295575" y="2939436"/>
            <a:ext cx="495760" cy="3267790"/>
          </a:xfrm>
          <a:prstGeom prst="rect">
            <a:avLst/>
          </a:prstGeom>
        </p:spPr>
      </p:pic>
      <p:sp>
        <p:nvSpPr>
          <p:cNvPr id="20" name="Rectangle 11"/>
          <p:cNvSpPr>
            <a:spLocks noChangeAspect="1" noChangeArrowheads="1"/>
          </p:cNvSpPr>
          <p:nvPr/>
        </p:nvSpPr>
        <p:spPr bwMode="auto">
          <a:xfrm>
            <a:off x="3165379" y="0"/>
            <a:ext cx="36926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n-US" altLang="ja-JP" sz="1600" b="1" dirty="0" smtClean="0"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Fig</a:t>
            </a:r>
            <a:r>
              <a:rPr lang="en-US" altLang="ja-JP" sz="1600" b="1" dirty="0"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. </a:t>
            </a:r>
            <a:r>
              <a:rPr lang="en-US" altLang="ja-JP" sz="1600" b="1" dirty="0" smtClean="0"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S1  </a:t>
            </a:r>
            <a:r>
              <a:rPr lang="en-US" altLang="ja-JP" sz="1600" b="1" dirty="0" err="1"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Ezure</a:t>
            </a:r>
            <a:r>
              <a:rPr lang="en-US" altLang="ja-JP" sz="1600" b="1" dirty="0"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600" b="1" i="1" dirty="0"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et al.</a:t>
            </a:r>
            <a:endParaRPr lang="en-US" altLang="ja-JP" sz="1600" i="1" dirty="0">
              <a:latin typeface="Arial" panose="020B0604020202020204" pitchFamily="34" charset="0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3" name="Text Box 53"/>
          <p:cNvSpPr txBox="1">
            <a:spLocks noChangeArrowheads="1"/>
          </p:cNvSpPr>
          <p:nvPr/>
        </p:nvSpPr>
        <p:spPr bwMode="auto">
          <a:xfrm rot="16200000">
            <a:off x="3076890" y="2131859"/>
            <a:ext cx="1009782" cy="53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1200"/>
              </a:lnSpc>
              <a:spcBef>
                <a:spcPct val="50000"/>
              </a:spcBef>
              <a:buFontTx/>
              <a:buNone/>
            </a:pPr>
            <a:r>
              <a:rPr lang="en-US" altLang="ja-JP" sz="16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Lysate</a:t>
            </a:r>
          </a:p>
          <a:p>
            <a:pPr eaLnBrk="1" hangingPunct="1">
              <a:lnSpc>
                <a:spcPts val="1200"/>
              </a:lnSpc>
              <a:spcBef>
                <a:spcPct val="50000"/>
              </a:spcBef>
              <a:buFontTx/>
              <a:buNone/>
            </a:pPr>
            <a:r>
              <a:rPr lang="en-US" altLang="ja-JP" sz="16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Sf21mm</a:t>
            </a:r>
            <a:endParaRPr lang="en-US" altLang="ja-JP" sz="1600" dirty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112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10493</TotalTime>
  <Words>19</Words>
  <Application>Microsoft Office PowerPoint</Application>
  <PresentationFormat>Letter Paper (8.5x11 in)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​​テーマ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Windows ユーザー</dc:creator>
  <cp:lastModifiedBy>hrdeveau</cp:lastModifiedBy>
  <cp:revision>961</cp:revision>
  <cp:lastPrinted>2014-05-14T01:32:47Z</cp:lastPrinted>
  <dcterms:created xsi:type="dcterms:W3CDTF">2014-06-15T22:37:34Z</dcterms:created>
  <dcterms:modified xsi:type="dcterms:W3CDTF">2014-11-18T19:32:59Z</dcterms:modified>
</cp:coreProperties>
</file>