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671" autoAdjust="0"/>
  </p:normalViewPr>
  <p:slideViewPr>
    <p:cSldViewPr>
      <p:cViewPr>
        <p:scale>
          <a:sx n="77" d="100"/>
          <a:sy n="77" d="100"/>
        </p:scale>
        <p:origin x="-2320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B07FB-270E-4411-BE5F-DD29DDA56E8C}" type="datetimeFigureOut">
              <a:rPr lang="en-US" smtClean="0"/>
              <a:pPr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F70FA-AB87-41A0-A697-BCE6AEC57A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Autofit/>
          </a:bodyPr>
          <a:lstStyle/>
          <a:p>
            <a:pPr algn="l"/>
            <a:r>
              <a:rPr lang="en-US" sz="1700" b="1" dirty="0" smtClean="0">
                <a:latin typeface="Arial"/>
                <a:cs typeface="Arial"/>
              </a:rPr>
              <a:t>Supporting </a:t>
            </a:r>
            <a:r>
              <a:rPr lang="en-US" sz="1700" b="1" dirty="0" smtClean="0">
                <a:latin typeface="Arial"/>
                <a:cs typeface="Arial"/>
              </a:rPr>
              <a:t>Figure S5.  </a:t>
            </a:r>
            <a:r>
              <a:rPr lang="en-US" sz="1700" dirty="0" smtClean="0">
                <a:latin typeface="Arial"/>
                <a:cs typeface="Arial"/>
              </a:rPr>
              <a:t>Eigenvectors of all polar and non-polar GC/MS derivatives </a:t>
            </a:r>
            <a:endParaRPr lang="en-US" sz="1700" dirty="0">
              <a:latin typeface="Arial"/>
              <a:cs typeface="Arial"/>
            </a:endParaRPr>
          </a:p>
        </p:txBody>
      </p:sp>
      <p:pic>
        <p:nvPicPr>
          <p:cNvPr id="38916" name="Picture 4" descr="Le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676400"/>
            <a:ext cx="37338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er 8"/>
          <p:cNvGrpSpPr/>
          <p:nvPr/>
        </p:nvGrpSpPr>
        <p:grpSpPr>
          <a:xfrm>
            <a:off x="76200" y="962025"/>
            <a:ext cx="8915400" cy="5362575"/>
            <a:chOff x="76200" y="962025"/>
            <a:chExt cx="8915400" cy="5362575"/>
          </a:xfrm>
        </p:grpSpPr>
        <p:pic>
          <p:nvPicPr>
            <p:cNvPr id="38915" name="Picture 3" descr="Viz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200" y="962025"/>
              <a:ext cx="8915400" cy="5057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457200" y="6096000"/>
              <a:ext cx="38862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4343400" y="6096000"/>
              <a:ext cx="44196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914400" y="6172200"/>
              <a:ext cx="26670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Polar extractions</a:t>
              </a:r>
              <a:endPara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257800" y="6172200"/>
              <a:ext cx="2667000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Non-polar extractions</a:t>
              </a:r>
              <a:endPara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22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Supporting Figure S5.  Eigenvectors of all polar and non-polar GC/MS derivatives </vt:lpstr>
    </vt:vector>
  </TitlesOfParts>
  <Company>The Samuel Roberts Noble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Eigenvectors </dc:title>
  <dc:creator>jzhang</dc:creator>
  <cp:lastModifiedBy>Maria H Cruz de Carvalho</cp:lastModifiedBy>
  <cp:revision>11</cp:revision>
  <cp:lastPrinted>2013-10-17T20:51:16Z</cp:lastPrinted>
  <dcterms:created xsi:type="dcterms:W3CDTF">2013-12-04T15:54:21Z</dcterms:created>
  <dcterms:modified xsi:type="dcterms:W3CDTF">2014-03-13T20:20:35Z</dcterms:modified>
</cp:coreProperties>
</file>